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60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3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6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3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4A29-D2C8-4E65-8932-B7F7D9F6D59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AC13-B8A6-4BCF-A422-A9123833C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8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0507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Guan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Zhichao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Core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And e1 e2 = if e1 then e2 else #f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Not e1 = if e1 then #f else #t</a:t>
            </a:r>
          </a:p>
          <a:p>
            <a:pPr marL="0" indent="0">
              <a:buNone/>
            </a:pPr>
            <a:endParaRPr lang="en-US" altLang="zh-CN" sz="2400" dirty="0"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Nand1 e1 e2 = if (if e1 then e2 else #f) then #f else #t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Nand2 e1 e2 = Not (And e1 e2)</a:t>
            </a:r>
            <a:endParaRPr lang="zh-CN" altLang="en-US" sz="2400" dirty="0"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7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337638" y="3810703"/>
            <a:ext cx="57475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953906" y="3892585"/>
                <a:ext cx="23009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𝑁𝑎𝑛𝑑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𝑆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06" y="3892585"/>
                <a:ext cx="2300951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288516" y="3394064"/>
                <a:ext cx="5899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𝑖𝑓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𝑖𝑓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𝑡h𝑒𝑛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Fira Code" panose="020B05090500000200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𝑒𝑙𝑠𝑒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 #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𝑡h𝑒𝑛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#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𝑓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𝑒𝑙𝑠𝑒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 #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𝑡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16" y="3394064"/>
                <a:ext cx="5899499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2313596" y="3314465"/>
            <a:ext cx="77956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Core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820713" y="2793297"/>
                <a:ext cx="567335" cy="439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borderBox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?</m:t>
                          </m:r>
                        </m:e>
                      </m:borderBox>
                    </m:oMath>
                  </m:oMathPara>
                </a14:m>
                <a:endParaRPr lang="zh-CN" altLang="en-US" sz="2000" dirty="0"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13" y="2793297"/>
                <a:ext cx="567335" cy="439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9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838863" y="2079797"/>
            <a:ext cx="6514274" cy="1927239"/>
            <a:chOff x="1958841" y="3286805"/>
            <a:chExt cx="6514274" cy="192723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981626" y="4714009"/>
              <a:ext cx="527032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628986" y="4813934"/>
                  <a:ext cx="20777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𝑁𝑎𝑛𝑑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86" y="4813934"/>
                  <a:ext cx="207774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𝑡h𝑒𝑛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𝑒𝑙𝑠𝑒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#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605" y="4291862"/>
                  <a:ext cx="561051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>
              <a:off x="2779048" y="4224058"/>
              <a:ext cx="563749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𝐼𝐼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445" y="3801323"/>
                  <a:ext cx="325999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480557" y="3286805"/>
                  <a:ext cx="21838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557" y="3286805"/>
                  <a:ext cx="21838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/>
            <p:nvPr/>
          </p:nvCxnSpPr>
          <p:spPr>
            <a:xfrm>
              <a:off x="2120896" y="3769790"/>
              <a:ext cx="427909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41" y="3286805"/>
                  <a:ext cx="111517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544" y="3286805"/>
                  <a:ext cx="112710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738601" y="3769790"/>
                  <a:ext cx="17345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𝐼𝐼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) 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601" y="3769790"/>
                  <a:ext cx="173451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565871" y="4504029"/>
                <a:ext cx="1661160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1" y="4504029"/>
                <a:ext cx="1661160" cy="5751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259669" y="4504029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69" y="4504029"/>
                <a:ext cx="1697516" cy="5784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037588" y="4504029"/>
                <a:ext cx="1697516" cy="578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⇓#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88" y="4504029"/>
                <a:ext cx="1697516" cy="5784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559607" y="5497533"/>
                <a:ext cx="1787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607" y="5497533"/>
                <a:ext cx="1787412" cy="276999"/>
              </a:xfrm>
              <a:prstGeom prst="rect">
                <a:avLst/>
              </a:prstGeom>
              <a:blipFill>
                <a:blip r:embed="rId12"/>
                <a:stretch>
                  <a:fillRect l="-4778"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202089" y="5500861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089" y="5500861"/>
                <a:ext cx="1812676" cy="276999"/>
              </a:xfrm>
              <a:prstGeom prst="rect">
                <a:avLst/>
              </a:prstGeom>
              <a:blipFill>
                <a:blip r:embed="rId13"/>
                <a:stretch>
                  <a:fillRect l="-2685" t="-2174" r="-369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7980008" y="5497532"/>
                <a:ext cx="1812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→#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08" y="5497532"/>
                <a:ext cx="1812676" cy="276999"/>
              </a:xfrm>
              <a:prstGeom prst="rect">
                <a:avLst/>
              </a:prstGeom>
              <a:blipFill>
                <a:blip r:embed="rId14"/>
                <a:stretch>
                  <a:fillRect l="-2694" t="-2222" r="-235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7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86886" y="2169544"/>
            <a:ext cx="6163363" cy="1490020"/>
            <a:chOff x="2708094" y="2608456"/>
            <a:chExt cx="6163363" cy="149002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910672" y="3598441"/>
              <a:ext cx="577612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4558032" y="3698366"/>
                  <a:ext cx="15572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𝑁𝑎𝑛𝑑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032" y="3698366"/>
                  <a:ext cx="1557285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791651" y="3176294"/>
                  <a:ext cx="48880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𝑡h𝑒𝑛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Fira Code" panose="020B0509050000020004" pitchFamily="49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𝑒𝑙𝑠𝑒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 #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1" y="3176294"/>
                  <a:ext cx="4888069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>
            <a:xfrm>
              <a:off x="2708094" y="3108490"/>
              <a:ext cx="616336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968159" y="2608456"/>
                  <a:ext cx="26657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𝑖𝑓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𝑡h𝑒𝑛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Fira Code" panose="020B0509050000020004" pitchFamily="49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 #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Fira Code" panose="020B0509050000020004" pitchFamily="49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Fira Code" panose="020B0509050000020004" pitchFamily="49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159" y="2608456"/>
                  <a:ext cx="266579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689775" y="4233684"/>
                <a:ext cx="1955600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775" y="4233684"/>
                <a:ext cx="1955600" cy="59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477305" y="4233685"/>
                <a:ext cx="1987019" cy="610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𝑁𝑎𝑛𝑑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305" y="4233685"/>
                <a:ext cx="1987019" cy="610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737051" y="2769503"/>
                <a:ext cx="1536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&gt;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051" y="2769503"/>
                <a:ext cx="15363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661305" y="2183183"/>
                <a:ext cx="1536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&gt;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305" y="2183183"/>
                <a:ext cx="15363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167529" y="3284644"/>
                <a:ext cx="1536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~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&gt;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29" y="3284644"/>
                <a:ext cx="15363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7" grpId="0"/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Sg e1 e2 e3 =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  if e1 then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    if e2 then e3 else #f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JetBrains Mono" panose="020B05090201020500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altLang="zh-CN" sz="2400" dirty="0">
                <a:latin typeface="JetBrains Mono" panose="020B0509020102050004" pitchFamily="49" charset="0"/>
              </a:rPr>
              <a:t> </a:t>
            </a:r>
            <a:r>
              <a:rPr lang="en-US" altLang="zh-CN" sz="2400" dirty="0" smtClean="0">
                <a:latin typeface="JetBrains Mono" panose="020B0509020102050004" pitchFamily="49" charset="0"/>
              </a:rPr>
              <a:t>   if e3 then e2 else #f</a:t>
            </a:r>
            <a:endParaRPr lang="zh-CN" altLang="en-US" sz="2400" dirty="0">
              <a:latin typeface="JetBrains Mono" panose="020B0509020102050004" pitchFamily="49" charset="0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Big-step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096000" y="2522615"/>
                <a:ext cx="2384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&gt;</m:t>
                      </m:r>
                    </m:oMath>
                  </m:oMathPara>
                </a14:m>
                <a:endParaRPr lang="zh-CN" altLang="en-US" sz="2400" dirty="0"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2615"/>
                <a:ext cx="238475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6095999" y="3369959"/>
                <a:ext cx="2470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~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Fira Code" panose="020B05090500000200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Fira Code" panose="020B0509050000020004" pitchFamily="49" charset="0"/>
                        </a:rPr>
                        <m:t>&gt;</m:t>
                      </m:r>
                    </m:oMath>
                  </m:oMathPara>
                </a14:m>
                <a:endParaRPr lang="zh-CN" altLang="en-US" sz="2400" dirty="0">
                  <a:latin typeface="Fira Code" panose="020B0509050000020004" pitchFamily="49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369959"/>
                <a:ext cx="247074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6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1DA48BB-7559-4C29-BE85-500485E2C094}" vid="{078C1142-15F0-44B1-9CF1-65913C8714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463</TotalTime>
  <Words>135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Fira Code</vt:lpstr>
      <vt:lpstr>JetBrains Mono</vt:lpstr>
      <vt:lpstr>Times New Roman</vt:lpstr>
      <vt:lpstr>主题1</vt:lpstr>
      <vt:lpstr>0507</vt:lpstr>
      <vt:lpstr>Surface &amp; Core</vt:lpstr>
      <vt:lpstr>Surface &amp; Core</vt:lpstr>
      <vt:lpstr>Big-step</vt:lpstr>
      <vt:lpstr>Big-step</vt:lpstr>
      <vt:lpstr>Big-step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996047429@qq.com</dc:creator>
  <cp:lastModifiedBy>996047429@qq.com</cp:lastModifiedBy>
  <cp:revision>24</cp:revision>
  <dcterms:created xsi:type="dcterms:W3CDTF">2020-04-16T07:57:05Z</dcterms:created>
  <dcterms:modified xsi:type="dcterms:W3CDTF">2020-05-07T09:33:09Z</dcterms:modified>
</cp:coreProperties>
</file>