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318" r:id="rId4"/>
    <p:sldId id="319" r:id="rId5"/>
    <p:sldId id="299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4A29-D2C8-4E65-8932-B7F7D9F6D59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Zhichao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理论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193"/>
                <a:ext cx="10515600" cy="21330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递归糖</a:t>
                </a:r>
                <a:endParaRPr lang="en-US" altLang="zh-CN" sz="16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𝑂𝑑𝑑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𝑒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思源宋体 Medium" panose="02020500000000000000" pitchFamily="18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𝑖𝑓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&gt;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 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𝐸𝑣𝑒𝑛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#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𝐸𝑣𝑒𝑛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𝑒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思源宋体 Medium" panose="02020500000000000000" pitchFamily="18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𝑖𝑓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&gt;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 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𝑂𝑑𝑑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#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193"/>
                <a:ext cx="10515600" cy="213304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/>
          <p:cNvGrpSpPr/>
          <p:nvPr/>
        </p:nvGrpSpPr>
        <p:grpSpPr>
          <a:xfrm>
            <a:off x="1855755" y="4264070"/>
            <a:ext cx="8480489" cy="1908541"/>
            <a:chOff x="2044255" y="4062902"/>
            <a:chExt cx="8480489" cy="1908541"/>
          </a:xfrm>
        </p:grpSpPr>
        <p:grpSp>
          <p:nvGrpSpPr>
            <p:cNvPr id="69" name="组合 68"/>
            <p:cNvGrpSpPr/>
            <p:nvPr/>
          </p:nvGrpSpPr>
          <p:grpSpPr>
            <a:xfrm>
              <a:off x="2493723" y="4624353"/>
              <a:ext cx="1003793" cy="580691"/>
              <a:chOff x="2670048" y="1938528"/>
              <a:chExt cx="1485080" cy="850391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4" name="文本框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/>
            <p:nvPr/>
          </p:nvCxnSpPr>
          <p:spPr>
            <a:xfrm flipV="1">
              <a:off x="2044255" y="4911752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2811049" y="5166985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049" y="5166985"/>
                  <a:ext cx="369139" cy="286981"/>
                </a:xfrm>
                <a:prstGeom prst="rect">
                  <a:avLst/>
                </a:prstGeom>
                <a:blipFill>
                  <a:blip r:embed="rId4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 flipV="1">
              <a:off x="3478850" y="4410591"/>
              <a:ext cx="619408" cy="365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 rot="19638086">
              <a:off x="3520319" y="4300142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3478850" y="4875205"/>
              <a:ext cx="627826" cy="454449"/>
              <a:chOff x="3289854" y="3090081"/>
              <a:chExt cx="1319550" cy="419031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015619" y="4062902"/>
              <a:ext cx="2196341" cy="567209"/>
              <a:chOff x="4945133" y="1734807"/>
              <a:chExt cx="924504" cy="850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4945133" y="1804367"/>
                    <a:ext cx="924504" cy="666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𝐸𝑣𝑒𝑛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0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133" y="1804367"/>
                    <a:ext cx="924504" cy="666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圆角矩形 99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128319" y="5111207"/>
              <a:ext cx="565058" cy="567209"/>
              <a:chOff x="4982190" y="1734807"/>
              <a:chExt cx="855856" cy="850392"/>
            </a:xfrm>
          </p:grpSpPr>
          <p:sp>
            <p:nvSpPr>
              <p:cNvPr id="97" name="文本框 96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#f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181373" y="4560652"/>
                  <a:ext cx="44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373" y="4560652"/>
                  <a:ext cx="4439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4184808" y="5596215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808" y="5596215"/>
                  <a:ext cx="4750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组合 78"/>
            <p:cNvGrpSpPr/>
            <p:nvPr/>
          </p:nvGrpSpPr>
          <p:grpSpPr>
            <a:xfrm>
              <a:off x="6981825" y="4630249"/>
              <a:ext cx="1003793" cy="574795"/>
              <a:chOff x="2670048" y="1938528"/>
              <a:chExt cx="1485080" cy="850391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直接箭头连接符 79"/>
            <p:cNvCxnSpPr/>
            <p:nvPr/>
          </p:nvCxnSpPr>
          <p:spPr>
            <a:xfrm flipV="1">
              <a:off x="6532357" y="4917647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7299151" y="5172881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151" y="5172881"/>
                  <a:ext cx="369139" cy="286981"/>
                </a:xfrm>
                <a:prstGeom prst="rect">
                  <a:avLst/>
                </a:prstGeom>
                <a:blipFill>
                  <a:blip r:embed="rId9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/>
            <p:cNvCxnSpPr/>
            <p:nvPr/>
          </p:nvCxnSpPr>
          <p:spPr>
            <a:xfrm flipV="1">
              <a:off x="7966952" y="4416486"/>
              <a:ext cx="619408" cy="365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 rot="19638086">
              <a:off x="8008421" y="4306038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7966952" y="4881101"/>
              <a:ext cx="627826" cy="449835"/>
              <a:chOff x="3289854" y="3090081"/>
              <a:chExt cx="1319550" cy="419031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文本框 93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591758" y="4068799"/>
              <a:ext cx="1932986" cy="561450"/>
              <a:chOff x="4982190" y="1734807"/>
              <a:chExt cx="800737" cy="850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4989096" y="1804367"/>
                    <a:ext cx="793831" cy="666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𝑂𝑑𝑑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0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9096" y="1804367"/>
                    <a:ext cx="793831" cy="666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圆角矩形 91"/>
              <p:cNvSpPr/>
              <p:nvPr/>
            </p:nvSpPr>
            <p:spPr>
              <a:xfrm>
                <a:off x="4982190" y="1734807"/>
                <a:ext cx="800737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8616421" y="5117104"/>
              <a:ext cx="565058" cy="561450"/>
              <a:chOff x="4982190" y="1734807"/>
              <a:chExt cx="855856" cy="850392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8669475" y="4566548"/>
                  <a:ext cx="44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475" y="4566548"/>
                  <a:ext cx="44392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8672910" y="5602111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910" y="5602111"/>
                  <a:ext cx="47506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81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理论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0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递归糖</a:t>
            </a:r>
            <a:endParaRPr lang="en-US" altLang="zh-CN" sz="12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原有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问题：我不知道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Even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，因此我无法将其带入生成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Normal IFA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问题实质：是否真的要带入？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方案：考虑到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Even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本身就是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Surface Language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，因此无需带入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Even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855755" y="4264070"/>
            <a:ext cx="8480489" cy="1908541"/>
            <a:chOff x="2044255" y="4062902"/>
            <a:chExt cx="8480489" cy="1908541"/>
          </a:xfrm>
        </p:grpSpPr>
        <p:grpSp>
          <p:nvGrpSpPr>
            <p:cNvPr id="42" name="组合 41"/>
            <p:cNvGrpSpPr/>
            <p:nvPr/>
          </p:nvGrpSpPr>
          <p:grpSpPr>
            <a:xfrm>
              <a:off x="2493723" y="4624353"/>
              <a:ext cx="1003793" cy="580691"/>
              <a:chOff x="2670048" y="1938528"/>
              <a:chExt cx="1485080" cy="850391"/>
            </a:xfrm>
          </p:grpSpPr>
          <p:sp>
            <p:nvSpPr>
              <p:cNvPr id="99" name="圆角矩形 98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0" name="文本框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直接箭头连接符 42"/>
            <p:cNvCxnSpPr/>
            <p:nvPr/>
          </p:nvCxnSpPr>
          <p:spPr>
            <a:xfrm flipV="1">
              <a:off x="2044255" y="4911752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811049" y="5166985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049" y="5166985"/>
                  <a:ext cx="369139" cy="286981"/>
                </a:xfrm>
                <a:prstGeom prst="rect">
                  <a:avLst/>
                </a:prstGeom>
                <a:blipFill>
                  <a:blip r:embed="rId3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 flipV="1">
              <a:off x="3478850" y="4410591"/>
              <a:ext cx="619408" cy="365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 rot="19638086">
              <a:off x="3520319" y="4300142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478850" y="4875205"/>
              <a:ext cx="627826" cy="454449"/>
              <a:chOff x="3289854" y="3090081"/>
              <a:chExt cx="1319550" cy="419031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文本框 97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4015619" y="4062902"/>
              <a:ext cx="2196341" cy="567209"/>
              <a:chOff x="4945133" y="1734807"/>
              <a:chExt cx="924504" cy="850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4945133" y="1804367"/>
                    <a:ext cx="924504" cy="666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𝐸𝑣𝑒𝑛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0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133" y="1804367"/>
                    <a:ext cx="924504" cy="6660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圆角矩形 95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28319" y="5111207"/>
              <a:ext cx="565058" cy="567209"/>
              <a:chOff x="4982190" y="1734807"/>
              <a:chExt cx="855856" cy="850392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#f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4181373" y="4560652"/>
                  <a:ext cx="44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373" y="4560652"/>
                  <a:ext cx="4439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4184808" y="5596215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808" y="5596215"/>
                  <a:ext cx="47506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/>
            <p:cNvGrpSpPr/>
            <p:nvPr/>
          </p:nvGrpSpPr>
          <p:grpSpPr>
            <a:xfrm>
              <a:off x="6981825" y="4630249"/>
              <a:ext cx="1003793" cy="574795"/>
              <a:chOff x="2670048" y="1938528"/>
              <a:chExt cx="1485080" cy="850391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直接箭头连接符 75"/>
            <p:cNvCxnSpPr/>
            <p:nvPr/>
          </p:nvCxnSpPr>
          <p:spPr>
            <a:xfrm flipV="1">
              <a:off x="6532357" y="4917647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99151" y="5172881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151" y="5172881"/>
                  <a:ext cx="369139" cy="286981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/>
            <p:cNvCxnSpPr/>
            <p:nvPr/>
          </p:nvCxnSpPr>
          <p:spPr>
            <a:xfrm flipV="1">
              <a:off x="7966952" y="4416486"/>
              <a:ext cx="619408" cy="365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 rot="19638086">
              <a:off x="8008421" y="4306038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966952" y="4881101"/>
              <a:ext cx="627826" cy="449835"/>
              <a:chOff x="3289854" y="3090081"/>
              <a:chExt cx="1319550" cy="419031"/>
            </a:xfrm>
          </p:grpSpPr>
          <p:cxnSp>
            <p:nvCxnSpPr>
              <p:cNvPr id="89" name="直接箭头连接符 88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591758" y="4068799"/>
              <a:ext cx="1932986" cy="561450"/>
              <a:chOff x="4982190" y="1734807"/>
              <a:chExt cx="800737" cy="850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4989096" y="1804367"/>
                    <a:ext cx="793831" cy="666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𝑂𝑑𝑑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0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9096" y="1804367"/>
                    <a:ext cx="793831" cy="66604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圆角矩形 87"/>
              <p:cNvSpPr/>
              <p:nvPr/>
            </p:nvSpPr>
            <p:spPr>
              <a:xfrm>
                <a:off x="4982190" y="1734807"/>
                <a:ext cx="800737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616421" y="5117104"/>
              <a:ext cx="565058" cy="561450"/>
              <a:chOff x="4982190" y="1734807"/>
              <a:chExt cx="855856" cy="850392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8669475" y="4566548"/>
                  <a:ext cx="44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475" y="4566548"/>
                  <a:ext cx="44392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8672910" y="5602111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910" y="5602111"/>
                  <a:ext cx="47506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82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理论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3304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递归糖</a:t>
                </a:r>
                <a:endParaRPr lang="en-US" altLang="zh-CN" sz="12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如果其中有更复杂的，属于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Core Language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中的结构，可以通过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Let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替换，而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Core Language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都是已知的。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𝑂𝑑𝑑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𝑒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思源宋体 Medium" panose="02020500000000000000" pitchFamily="18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𝑖𝑓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&gt;0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𝐸𝑣𝑒𝑛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思源宋体 Medium" panose="02020500000000000000" pitchFamily="18" charset="-122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𝑖𝑓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#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  <m:t>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 #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思源宋体 Medium" panose="02020500000000000000" pitchFamily="18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思源宋体 Medium" panose="02020500000000000000" pitchFamily="18" charset="-122"/>
                        </a:rPr>
                        <m:t> </m:t>
                      </m:r>
                    </m:oMath>
                  </m:oMathPara>
                </a14:m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3304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30012" y="4297377"/>
            <a:ext cx="4938234" cy="1902645"/>
            <a:chOff x="1325403" y="4273214"/>
            <a:chExt cx="4938234" cy="1902645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4871" y="4834665"/>
              <a:ext cx="1003793" cy="580691"/>
              <a:chOff x="2670048" y="1938528"/>
              <a:chExt cx="1485080" cy="850391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直接箭头连接符 45"/>
            <p:cNvCxnSpPr/>
            <p:nvPr/>
          </p:nvCxnSpPr>
          <p:spPr>
            <a:xfrm flipV="1">
              <a:off x="1325403" y="5122064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2092197" y="5377297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197" y="5377297"/>
                  <a:ext cx="369139" cy="286981"/>
                </a:xfrm>
                <a:prstGeom prst="rect">
                  <a:avLst/>
                </a:prstGeom>
                <a:blipFill>
                  <a:blip r:embed="rId4"/>
                  <a:stretch>
                    <a:fillRect b="-382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 flipV="1">
              <a:off x="2759998" y="4620903"/>
              <a:ext cx="619408" cy="365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19638086">
              <a:off x="2801467" y="4510454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59998" y="5085517"/>
              <a:ext cx="627826" cy="454449"/>
              <a:chOff x="3289854" y="3090081"/>
              <a:chExt cx="1319550" cy="419031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38220" y="4273214"/>
              <a:ext cx="2825417" cy="567209"/>
              <a:chOff x="4982190" y="1734807"/>
              <a:chExt cx="850392" cy="850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985742" y="1790780"/>
                    <a:ext cx="729109" cy="65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𝐸𝑣𝑒𝑛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𝑖𝑓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#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  <m:t>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思源宋体 Medium" panose="02020500000000000000" pitchFamily="18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思源宋体 Medium" panose="02020500000000000000" pitchFamily="18" charset="-122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20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5742" y="1790780"/>
                    <a:ext cx="729109" cy="6592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076" b="-97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409467" y="5321519"/>
              <a:ext cx="565058" cy="567209"/>
              <a:chOff x="4982190" y="1734807"/>
              <a:chExt cx="855856" cy="85039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#f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3462521" y="4770964"/>
                  <a:ext cx="44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521" y="4770964"/>
                  <a:ext cx="4439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465956" y="5806527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956" y="5806527"/>
                  <a:ext cx="4750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5276904" y="3916806"/>
            <a:ext cx="5953179" cy="2418666"/>
            <a:chOff x="5990136" y="4102777"/>
            <a:chExt cx="5953179" cy="2418666"/>
          </a:xfrm>
        </p:grpSpPr>
        <p:grpSp>
          <p:nvGrpSpPr>
            <p:cNvPr id="43" name="组合 42"/>
            <p:cNvGrpSpPr/>
            <p:nvPr/>
          </p:nvGrpSpPr>
          <p:grpSpPr>
            <a:xfrm>
              <a:off x="6439604" y="5180249"/>
              <a:ext cx="1003793" cy="580691"/>
              <a:chOff x="2670048" y="1938528"/>
              <a:chExt cx="1485080" cy="850391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600" y="2027172"/>
                    <a:ext cx="1479967" cy="6830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直接箭头连接符 43"/>
            <p:cNvCxnSpPr/>
            <p:nvPr/>
          </p:nvCxnSpPr>
          <p:spPr>
            <a:xfrm flipV="1">
              <a:off x="5990136" y="5467648"/>
              <a:ext cx="446278" cy="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6756930" y="5722881"/>
                  <a:ext cx="369139" cy="28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930" y="5722881"/>
                  <a:ext cx="369139" cy="286981"/>
                </a:xfrm>
                <a:prstGeom prst="rect">
                  <a:avLst/>
                </a:prstGeom>
                <a:blipFill>
                  <a:blip r:embed="rId9"/>
                  <a:stretch>
                    <a:fillRect b="-382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/>
            <p:cNvCxnSpPr/>
            <p:nvPr/>
          </p:nvCxnSpPr>
          <p:spPr>
            <a:xfrm flipV="1">
              <a:off x="7424731" y="5216075"/>
              <a:ext cx="627826" cy="116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 rot="20811992">
              <a:off x="7519856" y="4911449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7424731" y="5431101"/>
              <a:ext cx="627826" cy="454449"/>
              <a:chOff x="3289854" y="3090081"/>
              <a:chExt cx="1319550" cy="419031"/>
            </a:xfrm>
          </p:grpSpPr>
          <p:cxnSp>
            <p:nvCxnSpPr>
              <p:cNvPr id="80" name="直接箭头连接符 79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文本框 80"/>
              <p:cNvSpPr txBox="1"/>
              <p:nvPr/>
            </p:nvSpPr>
            <p:spPr>
              <a:xfrm rot="1288620">
                <a:off x="3608282" y="3090081"/>
                <a:ext cx="993464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10588358" y="4598033"/>
                  <a:ext cx="13169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𝐸𝑣𝑒𝑛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8358" y="4598033"/>
                  <a:ext cx="131696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圆角矩形 78"/>
            <p:cNvSpPr/>
            <p:nvPr/>
          </p:nvSpPr>
          <p:spPr>
            <a:xfrm>
              <a:off x="10582038" y="4525974"/>
              <a:ext cx="1327773" cy="567209"/>
            </a:xfrm>
            <a:prstGeom prst="roundRect">
              <a:avLst>
                <a:gd name="adj" fmla="val 50000"/>
              </a:avLst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074200" y="5667103"/>
              <a:ext cx="565058" cy="567209"/>
              <a:chOff x="4982190" y="1734807"/>
              <a:chExt cx="855856" cy="850392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5043617" y="1828439"/>
                <a:ext cx="794429" cy="69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onsolas" panose="020B0609020204030204" pitchFamily="49" charset="0"/>
                  </a:rPr>
                  <a:t>#f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4982190" y="1734807"/>
                <a:ext cx="850392" cy="850392"/>
              </a:xfrm>
              <a:prstGeom prst="roundRect">
                <a:avLst>
                  <a:gd name="adj" fmla="val 50000"/>
                </a:avLst>
              </a:prstGeom>
              <a:noFill/>
              <a:ln w="76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8130689" y="6152111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689" y="6152111"/>
                  <a:ext cx="47506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圆角矩形 83"/>
            <p:cNvSpPr/>
            <p:nvPr/>
          </p:nvSpPr>
          <p:spPr>
            <a:xfrm>
              <a:off x="8060560" y="4853886"/>
              <a:ext cx="631846" cy="631846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129643" y="4950869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onsolas" panose="020B0609020204030204" pitchFamily="49" charset="0"/>
                </a:rPr>
                <a:t>#t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V="1">
              <a:off x="8700409" y="4899181"/>
              <a:ext cx="609160" cy="179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 rot="20498553">
              <a:off x="8806209" y="4670035"/>
              <a:ext cx="388007" cy="3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688673" y="5120171"/>
              <a:ext cx="620896" cy="396030"/>
              <a:chOff x="3289854" y="3090081"/>
              <a:chExt cx="1319550" cy="419031"/>
            </a:xfrm>
          </p:grpSpPr>
          <p:cxnSp>
            <p:nvCxnSpPr>
              <p:cNvPr id="90" name="直接箭头连接符 89"/>
              <p:cNvCxnSpPr/>
              <p:nvPr/>
            </p:nvCxnSpPr>
            <p:spPr>
              <a:xfrm>
                <a:off x="3289854" y="3237145"/>
                <a:ext cx="1319550" cy="2719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 rot="1331575">
                <a:off x="3608282" y="3090081"/>
                <a:ext cx="993465" cy="3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8095116" y="4475588"/>
                  <a:ext cx="567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116" y="4475588"/>
                  <a:ext cx="56752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组合 92"/>
            <p:cNvGrpSpPr/>
            <p:nvPr/>
          </p:nvGrpSpPr>
          <p:grpSpPr>
            <a:xfrm>
              <a:off x="9222934" y="4519235"/>
              <a:ext cx="964623" cy="580691"/>
              <a:chOff x="2576529" y="1938528"/>
              <a:chExt cx="1655818" cy="850391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2576529" y="2035360"/>
                    <a:ext cx="1655818" cy="676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6529" y="2035360"/>
                    <a:ext cx="1655818" cy="67608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/>
            <p:cNvGrpSpPr/>
            <p:nvPr/>
          </p:nvGrpSpPr>
          <p:grpSpPr>
            <a:xfrm>
              <a:off x="9290959" y="5259163"/>
              <a:ext cx="612167" cy="580691"/>
              <a:chOff x="2670048" y="1938528"/>
              <a:chExt cx="1485080" cy="850391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2670048" y="1938528"/>
                <a:ext cx="1485080" cy="850391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2955651" y="2025680"/>
                    <a:ext cx="634162" cy="676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651" y="2025680"/>
                    <a:ext cx="634162" cy="67608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32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0620280" y="5382607"/>
                  <a:ext cx="13169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𝐸𝑣𝑒𝑛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280" y="5382607"/>
                  <a:ext cx="13169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圆角矩形 99"/>
            <p:cNvSpPr/>
            <p:nvPr/>
          </p:nvSpPr>
          <p:spPr>
            <a:xfrm>
              <a:off x="10615542" y="5290010"/>
              <a:ext cx="1327773" cy="567209"/>
            </a:xfrm>
            <a:prstGeom prst="roundRect">
              <a:avLst>
                <a:gd name="adj" fmla="val 50000"/>
              </a:avLst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101" name="直接箭头连接符 100"/>
            <p:cNvCxnSpPr>
              <a:stCxn id="94" idx="3"/>
              <a:endCxn id="79" idx="1"/>
            </p:cNvCxnSpPr>
            <p:nvPr/>
          </p:nvCxnSpPr>
          <p:spPr>
            <a:xfrm flipV="1">
              <a:off x="10142572" y="4809579"/>
              <a:ext cx="43946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7" idx="3"/>
              <a:endCxn id="100" idx="1"/>
            </p:cNvCxnSpPr>
            <p:nvPr/>
          </p:nvCxnSpPr>
          <p:spPr>
            <a:xfrm>
              <a:off x="9903126" y="5549509"/>
              <a:ext cx="712416" cy="24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9317480" y="4114016"/>
                  <a:ext cx="567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3" name="文本框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480" y="4114016"/>
                  <a:ext cx="56752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9317480" y="5783838"/>
                  <a:ext cx="567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480" y="5783838"/>
                  <a:ext cx="56752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10790993" y="4102777"/>
                  <a:ext cx="97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993" y="4102777"/>
                  <a:ext cx="97687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10790993" y="5857219"/>
                  <a:ext cx="97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993" y="5857219"/>
                  <a:ext cx="97687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21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实现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Lazy </a:t>
            </a:r>
            <a:r>
              <a:rPr lang="en-US" altLang="zh-CN" sz="24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Resugaring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 </a:t>
            </a:r>
            <a:r>
              <a:rPr lang="zh-CN" altLang="en-US" sz="2400" dirty="0" smtClean="0">
                <a:latin typeface="Berlin Sans FB" panose="020E0602020502020306" pitchFamily="34" charset="0"/>
                <a:ea typeface="思源宋体 Medium" panose="02020500000000000000" pitchFamily="18" charset="-122"/>
              </a:rPr>
              <a:t>√</a:t>
            </a:r>
            <a:endParaRPr lang="en-US" altLang="zh-CN" sz="2400" dirty="0" smtClean="0">
              <a:latin typeface="Berlin Sans FB" panose="020E0602020502020306" pitchFamily="34" charset="0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给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出语法糖的规则和待求值表达式进行求值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Rules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给定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Core Language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、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Syntactic Sugar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构建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，输出语法糖的求值规则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实现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Rules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将两种方法结合的方法？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单独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Parse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一个表示语法糖结构的文件，静态分析该文件（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）输出 </a:t>
            </a:r>
            <a:r>
              <a:rPr lang="en-US" altLang="zh-CN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Racket </a:t>
            </a: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代码用以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运行。运行时输入待求值表达式的文件。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1DA48BB-7559-4C29-BE85-500485E2C094}" vid="{078C1142-15F0-44B1-9CF1-65913C8714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1913</TotalTime>
  <Words>235</Words>
  <Application>Microsoft Office PowerPoint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思源宋体 Medium</vt:lpstr>
      <vt:lpstr>Arial</vt:lpstr>
      <vt:lpstr>Berlin Sans FB</vt:lpstr>
      <vt:lpstr>Cambria Math</vt:lpstr>
      <vt:lpstr>Consolas</vt:lpstr>
      <vt:lpstr>Times New Roman</vt:lpstr>
      <vt:lpstr>主题1</vt:lpstr>
      <vt:lpstr>0717</vt:lpstr>
      <vt:lpstr>理论</vt:lpstr>
      <vt:lpstr>理论</vt:lpstr>
      <vt:lpstr>理论</vt:lpstr>
      <vt:lpstr>实现</vt:lpstr>
      <vt:lpstr>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996047429@qq.com</dc:creator>
  <cp:lastModifiedBy>996047429@qq.com</cp:lastModifiedBy>
  <cp:revision>69</cp:revision>
  <dcterms:created xsi:type="dcterms:W3CDTF">2020-04-16T07:57:05Z</dcterms:created>
  <dcterms:modified xsi:type="dcterms:W3CDTF">2020-07-17T04:48:58Z</dcterms:modified>
</cp:coreProperties>
</file>