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lk-geimfari/mimes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7136007" y="1511563"/>
            <a:ext cx="4438649" cy="56482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7"/>
          <p:cNvSpPr txBox="1"/>
          <p:nvPr/>
        </p:nvSpPr>
        <p:spPr>
          <a:xfrm>
            <a:off x="6718186" y="7565824"/>
            <a:ext cx="4851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Verdana"/>
                <a:ea typeface="Verdana"/>
                <a:cs typeface="Verdana"/>
                <a:sym typeface="Verdana"/>
              </a:rPr>
              <a:t>Generated by Mimesis</a:t>
            </a:r>
            <a:endParaRPr sz="33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7821750" y="8461175"/>
            <a:ext cx="281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Verdana"/>
                <a:ea typeface="Verdana"/>
                <a:cs typeface="Verdana"/>
                <a:sym typeface="Verdana"/>
              </a:rPr>
              <a:t>https://mimesis.name</a:t>
            </a:r>
            <a:endParaRPr sz="18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136007" y="1422348"/>
            <a:ext cx="4437735" cy="5645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8"/>
          <p:cNvSpPr txBox="1"/>
          <p:nvPr/>
        </p:nvSpPr>
        <p:spPr>
          <a:xfrm>
            <a:off x="4039277" y="7432295"/>
            <a:ext cx="102102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635" lvl="0" marL="12700" marR="5080" rtl="0" algn="just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Mimesis </a:t>
            </a:r>
            <a:r>
              <a:rPr lang="en-US" sz="1950">
                <a:latin typeface="Verdana"/>
                <a:ea typeface="Verdana"/>
                <a:cs typeface="Verdana"/>
                <a:sym typeface="Verdana"/>
              </a:rPr>
              <a:t>is a high-performance fake data generator for Python, which provides  data for a variety of purposes in a variety of languages. The fake data could be  used to populate a testing database, create fake API endpoints, create JSON and  XML files of arbitrary structure, anonymize data taken from production and etc.</a:t>
            </a:r>
            <a:endParaRPr sz="19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7136007" y="1950994"/>
            <a:ext cx="4437735" cy="5645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