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/>
    <p:restoredTop sz="94635"/>
  </p:normalViewPr>
  <p:slideViewPr>
    <p:cSldViewPr snapToGrid="0" snapToObjects="1">
      <p:cViewPr>
        <p:scale>
          <a:sx n="203" d="100"/>
          <a:sy n="203" d="100"/>
        </p:scale>
        <p:origin x="-18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93124-6165-3A4C-A360-348F99AD311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192A9-FB94-6548-8E5E-8520F32A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852F-604C-2B42-96B2-C0E398E0289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54FB-C2D9-734D-AF06-384F2E93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4439" y="3424309"/>
            <a:ext cx="26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 &lt; 0.05 &amp; abs(</a:t>
            </a:r>
            <a:r>
              <a:rPr lang="en-US" dirty="0" err="1" smtClean="0"/>
              <a:t>logFC</a:t>
            </a:r>
            <a:r>
              <a:rPr lang="en-US" dirty="0" smtClean="0"/>
              <a:t>) &gt; 0.5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3311" y="3424309"/>
            <a:ext cx="29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FDR &lt; 0.01 &amp; abs(</a:t>
            </a:r>
            <a:r>
              <a:rPr lang="en-US" dirty="0" err="1" smtClean="0"/>
              <a:t>logFC</a:t>
            </a:r>
            <a:r>
              <a:rPr lang="en-US" dirty="0" smtClean="0"/>
              <a:t>) &gt; 0.5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10" y="3851593"/>
            <a:ext cx="4336466" cy="30064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108435" y="0"/>
            <a:ext cx="23150" cy="6858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0545" y="372520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RUV treated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9" y="146410"/>
            <a:ext cx="4784399" cy="3320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07" y="146410"/>
            <a:ext cx="4434314" cy="32778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09" y="3809315"/>
            <a:ext cx="4217089" cy="30486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771" y="3030279"/>
            <a:ext cx="1845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 genes</a:t>
            </a:r>
          </a:p>
          <a:p>
            <a:r>
              <a:rPr lang="en-US" sz="1200" dirty="0" smtClean="0"/>
              <a:t>q&lt;0.05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60</a:t>
            </a:r>
          </a:p>
          <a:p>
            <a:r>
              <a:rPr lang="en-US" sz="1200" dirty="0" smtClean="0"/>
              <a:t>q &lt; 0.05 &amp; abs(</a:t>
            </a:r>
            <a:r>
              <a:rPr lang="en-US" sz="1200" dirty="0" err="1" smtClean="0"/>
              <a:t>logFC</a:t>
            </a:r>
            <a:r>
              <a:rPr lang="en-US" sz="1200" dirty="0" smtClean="0"/>
              <a:t>) &gt; 0.5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37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04622" y="3108981"/>
            <a:ext cx="2017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 genes</a:t>
            </a:r>
          </a:p>
          <a:p>
            <a:r>
              <a:rPr lang="en-US" sz="1200" dirty="0" smtClean="0"/>
              <a:t>FDR&lt;0.01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231</a:t>
            </a:r>
          </a:p>
          <a:p>
            <a:r>
              <a:rPr lang="en-US" sz="1200" dirty="0" smtClean="0"/>
              <a:t>FDR&lt;0.01 </a:t>
            </a:r>
            <a:r>
              <a:rPr lang="en-US" sz="1200" dirty="0" smtClean="0"/>
              <a:t>&amp; abs(</a:t>
            </a:r>
            <a:r>
              <a:rPr lang="en-US" sz="1200" dirty="0" err="1" smtClean="0"/>
              <a:t>logFC</a:t>
            </a:r>
            <a:r>
              <a:rPr lang="en-US" sz="1200" dirty="0" smtClean="0"/>
              <a:t>) &gt; 0.5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186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12657" cy="1325563"/>
          </a:xfrm>
        </p:spPr>
        <p:txBody>
          <a:bodyPr/>
          <a:lstStyle/>
          <a:p>
            <a:r>
              <a:rPr lang="en-US" dirty="0" smtClean="0"/>
              <a:t>DE list</a:t>
            </a:r>
            <a:br>
              <a:rPr lang="en-US" dirty="0" smtClean="0"/>
            </a:br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8" y="860331"/>
            <a:ext cx="8336209" cy="5997669"/>
          </a:xfrm>
        </p:spPr>
      </p:pic>
    </p:spTree>
    <p:extLst>
      <p:ext uri="{BB962C8B-B14F-4D97-AF65-F5344CB8AC3E}">
        <p14:creationId xmlns:p14="http://schemas.microsoft.com/office/powerpoint/2010/main" val="15201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1639" y="648182"/>
            <a:ext cx="19946" cy="6209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0545" y="372520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RUV treated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8517" y="187854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GO analysis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53" y="1294336"/>
            <a:ext cx="5598752" cy="52483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55706" y="833428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TOP 17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" y="1294336"/>
            <a:ext cx="5867693" cy="13540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28358" y="633752"/>
            <a:ext cx="212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</a:t>
            </a:r>
            <a:r>
              <a:rPr lang="en-US" sz="1400" dirty="0" smtClean="0"/>
              <a:t> &lt; 0.05 &amp; abs(</a:t>
            </a:r>
            <a:r>
              <a:rPr lang="en-US" sz="1400" dirty="0" err="1" smtClean="0"/>
              <a:t>logFC</a:t>
            </a:r>
            <a:r>
              <a:rPr lang="en-US" sz="1400" dirty="0" smtClean="0"/>
              <a:t>) &gt; 0.5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19351" y="633752"/>
            <a:ext cx="2320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FDR &lt; 0.01 &amp; abs(</a:t>
            </a:r>
            <a:r>
              <a:rPr lang="en-US" sz="1400" dirty="0" err="1" smtClean="0"/>
              <a:t>logFC</a:t>
            </a:r>
            <a:r>
              <a:rPr lang="en-US" sz="1400" dirty="0" smtClean="0"/>
              <a:t>) &gt; 0.5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30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1639" y="648182"/>
            <a:ext cx="19946" cy="6209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0545" y="372520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RUV treated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00231" y="102129"/>
            <a:ext cx="146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GSEA analysis</a:t>
            </a:r>
          </a:p>
          <a:p>
            <a:pPr algn="ctr"/>
            <a:r>
              <a:rPr lang="en-US" dirty="0" smtClean="0"/>
              <a:t>Hallmark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74" y="1316255"/>
            <a:ext cx="5200068" cy="352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8" y="1316255"/>
            <a:ext cx="5024576" cy="49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1639" y="648182"/>
            <a:ext cx="19946" cy="6209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0545" y="372520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RUV treated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00231" y="102129"/>
            <a:ext cx="146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GSEA analysis</a:t>
            </a:r>
          </a:p>
          <a:p>
            <a:pPr algn="ctr"/>
            <a:r>
              <a:rPr lang="en-US" dirty="0" smtClean="0"/>
              <a:t>KEGG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58" y="1316255"/>
            <a:ext cx="4980214" cy="3223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99886"/>
            <a:ext cx="5701202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1639" y="648182"/>
            <a:ext cx="19946" cy="6209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0545" y="372520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RUV treated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00231" y="102129"/>
            <a:ext cx="146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GSEA analysis</a:t>
            </a:r>
          </a:p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8" y="1741713"/>
            <a:ext cx="5138057" cy="2931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5" y="741851"/>
            <a:ext cx="5445975" cy="56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81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DE list comparison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Dong</dc:creator>
  <cp:lastModifiedBy>Yang Dong</cp:lastModifiedBy>
  <cp:revision>18</cp:revision>
  <dcterms:created xsi:type="dcterms:W3CDTF">2019-11-18T04:34:48Z</dcterms:created>
  <dcterms:modified xsi:type="dcterms:W3CDTF">2019-11-19T00:38:11Z</dcterms:modified>
</cp:coreProperties>
</file>