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1" r:id="rId13"/>
    <p:sldId id="261" r:id="rId14"/>
    <p:sldId id="275" r:id="rId15"/>
    <p:sldId id="278" r:id="rId16"/>
    <p:sldId id="26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6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15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8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7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8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499200-DC22-4ADF-B2C4-13D41B5B9F38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2533FD-4100-4EF2-97BC-2D3ABC57F6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entiment/sentiment_sample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Dongsheng</a:t>
            </a:r>
            <a:r>
              <a:rPr lang="en-US" altLang="zh-CN" dirty="0" smtClean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9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755524"/>
            <a:ext cx="9259356" cy="4526983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Negative word set:     Only valid under this data set (</a:t>
            </a:r>
            <a:r>
              <a:rPr lang="en-US" altLang="zh-CN" b="1" i="1" dirty="0" err="1" smtClean="0"/>
              <a:t>Turkey&amp;NATO</a:t>
            </a:r>
            <a:r>
              <a:rPr lang="en-US" altLang="zh-CN" b="1" i="1" dirty="0" smtClean="0"/>
              <a:t>)</a:t>
            </a:r>
            <a:endParaRPr lang="en-US" altLang="zh-CN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11151" y="2172357"/>
            <a:ext cx="3938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strike</a:t>
            </a:r>
          </a:p>
          <a:p>
            <a:r>
              <a:rPr lang="en-US" altLang="zh-CN" sz="1900" dirty="0"/>
              <a:t>thin</a:t>
            </a:r>
          </a:p>
          <a:p>
            <a:r>
              <a:rPr lang="en-US" altLang="zh-CN" sz="1900" dirty="0"/>
              <a:t>lean</a:t>
            </a:r>
          </a:p>
          <a:p>
            <a:r>
              <a:rPr lang="en-US" altLang="zh-CN" sz="1900" dirty="0"/>
              <a:t>logged</a:t>
            </a:r>
          </a:p>
          <a:p>
            <a:r>
              <a:rPr lang="en-US" altLang="zh-CN" sz="1900" dirty="0"/>
              <a:t>woman</a:t>
            </a:r>
          </a:p>
          <a:p>
            <a:r>
              <a:rPr lang="en-US" altLang="zh-CN" sz="1900" dirty="0"/>
              <a:t>shit</a:t>
            </a:r>
          </a:p>
          <a:p>
            <a:r>
              <a:rPr lang="en-US" altLang="zh-CN" sz="1900" dirty="0" smtClean="0"/>
              <a:t>USA</a:t>
            </a:r>
            <a:endParaRPr lang="en-US" altLang="zh-CN" sz="1900" dirty="0"/>
          </a:p>
          <a:p>
            <a:r>
              <a:rPr lang="en-US" altLang="zh-CN" sz="1900" dirty="0"/>
              <a:t>real</a:t>
            </a:r>
          </a:p>
          <a:p>
            <a:r>
              <a:rPr lang="en-US" altLang="zh-CN" sz="1900" dirty="0"/>
              <a:t>rogue</a:t>
            </a:r>
          </a:p>
          <a:p>
            <a:r>
              <a:rPr lang="en-US" altLang="zh-CN" sz="1900" dirty="0"/>
              <a:t>oppose</a:t>
            </a:r>
          </a:p>
          <a:p>
            <a:r>
              <a:rPr lang="en-US" altLang="zh-CN" sz="1900" dirty="0"/>
              <a:t>air</a:t>
            </a:r>
          </a:p>
          <a:p>
            <a:r>
              <a:rPr lang="en-US" altLang="zh-CN" sz="1900" dirty="0"/>
              <a:t>wouldn't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04517" y="2172357"/>
            <a:ext cx="330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native</a:t>
            </a:r>
          </a:p>
          <a:p>
            <a:r>
              <a:rPr lang="en-US" altLang="zh-CN" dirty="0"/>
              <a:t>commander</a:t>
            </a:r>
          </a:p>
          <a:p>
            <a:r>
              <a:rPr lang="en-US" altLang="zh-CN" dirty="0"/>
              <a:t>responsible</a:t>
            </a:r>
          </a:p>
          <a:p>
            <a:r>
              <a:rPr lang="en-US" altLang="zh-CN" dirty="0" smtClean="0"/>
              <a:t>America</a:t>
            </a:r>
            <a:endParaRPr lang="en-US" altLang="zh-CN" dirty="0"/>
          </a:p>
          <a:p>
            <a:r>
              <a:rPr lang="en-US" altLang="zh-CN" dirty="0"/>
              <a:t>after</a:t>
            </a:r>
          </a:p>
          <a:p>
            <a:r>
              <a:rPr lang="en-US" altLang="zh-CN" dirty="0" smtClean="0"/>
              <a:t>naked</a:t>
            </a:r>
            <a:endParaRPr lang="en-US" altLang="zh-CN" dirty="0"/>
          </a:p>
          <a:p>
            <a:r>
              <a:rPr lang="en-US" altLang="zh-CN" dirty="0"/>
              <a:t>under</a:t>
            </a:r>
          </a:p>
          <a:p>
            <a:r>
              <a:rPr lang="en-US" altLang="zh-CN" dirty="0"/>
              <a:t>pregnant</a:t>
            </a:r>
          </a:p>
          <a:p>
            <a:r>
              <a:rPr lang="en-US" altLang="zh-CN" dirty="0"/>
              <a:t>people</a:t>
            </a:r>
          </a:p>
          <a:p>
            <a:r>
              <a:rPr lang="en-US" altLang="zh-CN" dirty="0"/>
              <a:t>soldier</a:t>
            </a:r>
          </a:p>
          <a:p>
            <a:r>
              <a:rPr lang="en-US" altLang="zh-CN" dirty="0"/>
              <a:t>crime</a:t>
            </a:r>
          </a:p>
          <a:p>
            <a:r>
              <a:rPr lang="en-US" altLang="zh-CN" dirty="0" smtClean="0"/>
              <a:t>YPG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33844" y="2197523"/>
            <a:ext cx="2616591" cy="35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instead</a:t>
            </a:r>
          </a:p>
          <a:p>
            <a:r>
              <a:rPr lang="en-US" altLang="zh-CN" dirty="0"/>
              <a:t>bomb</a:t>
            </a:r>
          </a:p>
          <a:p>
            <a:r>
              <a:rPr lang="en-US" altLang="zh-CN" dirty="0"/>
              <a:t>eject</a:t>
            </a:r>
            <a:endParaRPr lang="x-none" altLang="zh-CN" dirty="0"/>
          </a:p>
          <a:p>
            <a:r>
              <a:rPr lang="en-US" altLang="zh-CN" dirty="0"/>
              <a:t>kick</a:t>
            </a:r>
          </a:p>
          <a:p>
            <a:r>
              <a:rPr lang="en-US" altLang="zh-CN" dirty="0" err="1"/>
              <a:t>kurd</a:t>
            </a:r>
            <a:endParaRPr lang="en-US" altLang="zh-CN" dirty="0"/>
          </a:p>
          <a:p>
            <a:r>
              <a:rPr lang="en-US" altLang="zh-CN" dirty="0"/>
              <a:t>expel</a:t>
            </a:r>
          </a:p>
          <a:p>
            <a:r>
              <a:rPr lang="en-US" altLang="zh-CN" dirty="0"/>
              <a:t>terrorist</a:t>
            </a:r>
          </a:p>
          <a:p>
            <a:r>
              <a:rPr lang="en-US" altLang="zh-CN" dirty="0"/>
              <a:t>bless</a:t>
            </a:r>
          </a:p>
          <a:p>
            <a:r>
              <a:rPr lang="en-US" altLang="zh-CN" dirty="0"/>
              <a:t>sign</a:t>
            </a:r>
          </a:p>
          <a:p>
            <a:r>
              <a:rPr lang="en-US" altLang="zh-CN" dirty="0" smtClean="0"/>
              <a:t>nightmare</a:t>
            </a:r>
            <a:endParaRPr lang="en-US" altLang="zh-CN" dirty="0"/>
          </a:p>
          <a:p>
            <a:r>
              <a:rPr lang="en-US" altLang="zh-CN" dirty="0"/>
              <a:t>kill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7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Classify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084832"/>
            <a:ext cx="9976807" cy="4526983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A naïve version:</a:t>
            </a:r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</a:t>
            </a:r>
            <a:r>
              <a:rPr lang="en-US" altLang="zh-CN" dirty="0" smtClean="0"/>
              <a:t>If the tweet contains at least one negative word, it is regarded to be negative (-1).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Otherwise, the tweet is regarded as non-negative(1).</a:t>
            </a:r>
          </a:p>
          <a:p>
            <a:endParaRPr lang="en-US" altLang="zh-CN" dirty="0" smtClean="0"/>
          </a:p>
          <a:p>
            <a:r>
              <a:rPr lang="en-US" altLang="zh-CN" b="1" i="1" dirty="0" smtClean="0"/>
              <a:t>Compare my result with Vader’s:</a:t>
            </a:r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</a:t>
            </a:r>
            <a:r>
              <a:rPr lang="en-US" altLang="zh-CN" dirty="0" smtClean="0"/>
              <a:t>I </a:t>
            </a:r>
            <a:r>
              <a:rPr lang="en-US" altLang="zh-CN" dirty="0" smtClean="0"/>
              <a:t>choose the first 16 </a:t>
            </a:r>
            <a:r>
              <a:rPr lang="en-US" altLang="zh-CN" dirty="0" smtClean="0"/>
              <a:t>tweets which they have different results.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 find that my model is correct on 10 tweets while Vader is correct on 6 tweets.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2" action="ppaction://hlinkfile"/>
              </a:rPr>
              <a:t>Sample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5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</a:t>
            </a:r>
            <a:r>
              <a:rPr lang="en-US" altLang="zh-CN" dirty="0" smtClean="0"/>
              <a:t>idea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4128" y="1817546"/>
            <a:ext cx="10300365" cy="4773168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Search new negative words on user-level instead of tweet-level.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If I identify top words in ‘negative tweets’ as new negative words, these words cannot introduce many new </a:t>
            </a:r>
            <a:r>
              <a:rPr lang="en-US" altLang="zh-CN" dirty="0"/>
              <a:t>‘negative </a:t>
            </a:r>
            <a:r>
              <a:rPr lang="en-US" altLang="zh-CN" dirty="0" smtClean="0"/>
              <a:t>tweets’. So the negative word set </a:t>
            </a:r>
            <a:r>
              <a:rPr lang="en-US" altLang="zh-CN" dirty="0"/>
              <a:t>will soon </a:t>
            </a:r>
            <a:r>
              <a:rPr lang="en-US" altLang="zh-CN" dirty="0" smtClean="0"/>
              <a:t>stop expanding and many negative words cannot be found.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Instead, identify </a:t>
            </a:r>
            <a:r>
              <a:rPr lang="en-US" altLang="zh-CN" dirty="0"/>
              <a:t>top words </a:t>
            </a:r>
            <a:r>
              <a:rPr lang="en-US" altLang="zh-CN" dirty="0" smtClean="0"/>
              <a:t>written by </a:t>
            </a:r>
            <a:r>
              <a:rPr lang="en-US" altLang="zh-CN" dirty="0"/>
              <a:t>‘negative </a:t>
            </a:r>
            <a:r>
              <a:rPr lang="en-US" altLang="zh-CN" dirty="0" smtClean="0"/>
              <a:t>users’ </a:t>
            </a:r>
            <a:r>
              <a:rPr lang="en-US" altLang="zh-CN" dirty="0"/>
              <a:t>as new negative </a:t>
            </a:r>
            <a:r>
              <a:rPr lang="en-US" altLang="zh-CN" dirty="0" smtClean="0"/>
              <a:t>words can introduce many new </a:t>
            </a:r>
            <a:r>
              <a:rPr lang="en-US" altLang="zh-CN" dirty="0"/>
              <a:t>‘negative </a:t>
            </a:r>
            <a:r>
              <a:rPr lang="en-US" altLang="zh-CN" dirty="0" smtClean="0"/>
              <a:t>tweets/users’, so the negative word set can expand to a larger size. Also, by examine the co-occurrence of those top words with known negative words, the top words with none negative sentiments are filtered out.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5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Groups sentiment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6842" y="2201594"/>
            <a:ext cx="10581718" cy="4023360"/>
          </a:xfrm>
        </p:spPr>
        <p:txBody>
          <a:bodyPr/>
          <a:lstStyle/>
          <a:p>
            <a:r>
              <a:rPr lang="en-US" altLang="zh-CN" dirty="0" smtClean="0"/>
              <a:t>Filter out the groups with less than 30 tweets about Turkey.</a:t>
            </a:r>
          </a:p>
          <a:p>
            <a:r>
              <a:rPr lang="en-US" altLang="zh-CN" dirty="0" smtClean="0"/>
              <a:t>Calculate the means of tweets’ sentiment as groups’ sentiments.</a:t>
            </a:r>
          </a:p>
          <a:p>
            <a:r>
              <a:rPr lang="en-US" altLang="zh-CN" dirty="0" smtClean="0"/>
              <a:t>Calculate robustness by bootstrap sampling deviation.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0" y="4109962"/>
            <a:ext cx="5113621" cy="16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Groups relation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64" y="1456006"/>
            <a:ext cx="5981700" cy="503872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6842" y="2201594"/>
            <a:ext cx="10581718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Predict the relationship between two groups:</a:t>
            </a:r>
          </a:p>
          <a:p>
            <a:r>
              <a:rPr lang="en-US" altLang="zh-CN" i="1" dirty="0" smtClean="0">
                <a:solidFill>
                  <a:schemeClr val="accent6"/>
                </a:solidFill>
              </a:rPr>
              <a:t>m</a:t>
            </a:r>
            <a:r>
              <a:rPr lang="en-US" altLang="zh-CN" dirty="0" smtClean="0"/>
              <a:t>: means, </a:t>
            </a:r>
            <a:r>
              <a:rPr lang="en-US" altLang="zh-CN" i="1" dirty="0" smtClean="0">
                <a:solidFill>
                  <a:schemeClr val="accent6"/>
                </a:solidFill>
              </a:rPr>
              <a:t>d</a:t>
            </a:r>
            <a:r>
              <a:rPr lang="en-US" altLang="zh-CN" dirty="0" smtClean="0"/>
              <a:t>: deviations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abs(m1-m2) &gt; 1: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negative link        </a:t>
            </a:r>
            <a:r>
              <a:rPr lang="en-US" altLang="zh-CN" dirty="0"/>
              <a:t> </a:t>
            </a:r>
            <a:r>
              <a:rPr lang="en-US" altLang="zh-CN" dirty="0" smtClean="0"/>
              <a:t>     density 0.1 &gt;&gt;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abs(m1-m2) &lt; 0.3 &amp; (d1+d2) &lt; 0.5: </a:t>
            </a:r>
          </a:p>
          <a:p>
            <a:r>
              <a:rPr lang="en-US" altLang="zh-CN" dirty="0" smtClean="0"/>
              <a:t>                 positive link              </a:t>
            </a:r>
            <a:r>
              <a:rPr lang="en-US" altLang="zh-CN" dirty="0"/>
              <a:t>density 0.4 </a:t>
            </a:r>
            <a:r>
              <a:rPr lang="en-US" altLang="zh-CN" dirty="0" smtClean="0"/>
              <a:t>&gt;&gt;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no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7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Groups 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084832"/>
            <a:ext cx="9976807" cy="4526983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Validation by following network:</a:t>
            </a:r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precision: </a:t>
            </a:r>
            <a:r>
              <a:rPr lang="en-US" altLang="zh-CN" i="1" dirty="0" smtClean="0"/>
              <a:t>positive links with following links/ positive links</a:t>
            </a:r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recall: </a:t>
            </a:r>
            <a:r>
              <a:rPr lang="en-US" altLang="zh-CN" i="1" dirty="0" smtClean="0"/>
              <a:t>positive links with following links/ following links</a:t>
            </a:r>
            <a:endParaRPr lang="en-US" altLang="zh-CN" dirty="0" smtClean="0"/>
          </a:p>
          <a:p>
            <a:r>
              <a:rPr lang="en-US" altLang="zh-CN" dirty="0" smtClean="0"/>
              <a:t>    The precision rate is 374/451 = 83%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The recall rate is 374/473 = 79%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That is a very good result. I am thinking that in terms of positive links, two groups using similar words is a stronger sign than two groups having </a:t>
            </a:r>
            <a:r>
              <a:rPr lang="en-US" altLang="zh-CN" smtClean="0"/>
              <a:t>similar sentiment.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9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 and sentiment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979325"/>
            <a:ext cx="9720073" cy="44074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average sentiment is -0.73</a:t>
            </a:r>
          </a:p>
          <a:p>
            <a:r>
              <a:rPr lang="en-US" altLang="zh-CN" dirty="0" smtClean="0"/>
              <a:t>Berlin: -0.30		Greenland: -1</a:t>
            </a:r>
          </a:p>
          <a:p>
            <a:r>
              <a:rPr lang="en-US" altLang="zh-CN" dirty="0" smtClean="0"/>
              <a:t>Istanbul: -0.48		Brisbane: -1</a:t>
            </a:r>
          </a:p>
          <a:p>
            <a:r>
              <a:rPr lang="en-US" altLang="zh-CN" dirty="0" smtClean="0"/>
              <a:t>Jakarta: -0.53		Edinburgh: -1</a:t>
            </a:r>
          </a:p>
          <a:p>
            <a:r>
              <a:rPr lang="en-US" altLang="zh-CN" dirty="0" smtClean="0"/>
              <a:t>Beijing: -0.53		Europe/London: -1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40" y="919704"/>
            <a:ext cx="4895488" cy="48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 and Grou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180" y="2230602"/>
            <a:ext cx="9720073" cy="44074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Groups are composed of </a:t>
            </a:r>
          </a:p>
          <a:p>
            <a:r>
              <a:rPr lang="en-US" altLang="zh-CN" dirty="0" smtClean="0"/>
              <a:t>        users with variant locations.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“The world is connected by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the Internet”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52" y="1143366"/>
            <a:ext cx="66484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introspection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4128" y="1901952"/>
            <a:ext cx="10300365" cy="4773168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1. The seeds of my sentiment model are chosen manually.</a:t>
            </a:r>
          </a:p>
          <a:p>
            <a:r>
              <a:rPr lang="en-US" altLang="zh-CN" i="1" dirty="0" smtClean="0"/>
              <a:t>2. The negative words are not weighted.</a:t>
            </a:r>
          </a:p>
          <a:p>
            <a:r>
              <a:rPr lang="en-US" altLang="zh-CN" i="1" dirty="0" smtClean="0"/>
              <a:t>3. I should test my model under other topics, such as Russia, Syria.</a:t>
            </a:r>
          </a:p>
          <a:p>
            <a:r>
              <a:rPr lang="en-US" altLang="zh-CN" i="1" dirty="0" smtClean="0"/>
              <a:t>4. I can use more than one topic to predict links between groups.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8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 have before this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Grouping result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spectral analysis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Louvain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Following network/ mention network/ co-hashtag network</a:t>
            </a:r>
          </a:p>
          <a:p>
            <a:r>
              <a:rPr lang="en-US" altLang="zh-CN" dirty="0" smtClean="0"/>
              <a:t>2. Method to compute robustness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bootstrap sampling  &gt;&gt; Deviation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change through time</a:t>
            </a:r>
          </a:p>
          <a:p>
            <a:r>
              <a:rPr lang="en-US" altLang="zh-CN" dirty="0" smtClean="0"/>
              <a:t>3. Sentiment analysis library</a:t>
            </a:r>
          </a:p>
          <a:p>
            <a:pPr marL="128016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Vader/ NLTK/ Combination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4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 do this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Think of other ways to mine sentiment.</a:t>
            </a:r>
          </a:p>
          <a:p>
            <a:r>
              <a:rPr lang="en-US" altLang="zh-CN" dirty="0" smtClean="0"/>
              <a:t>2. Predict relations between groups</a:t>
            </a:r>
          </a:p>
          <a:p>
            <a:r>
              <a:rPr lang="en-US" altLang="zh-CN" dirty="0" smtClean="0"/>
              <a:t>3. Observe the relationship between locations and sentiments.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84832"/>
            <a:ext cx="9864267" cy="4023360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Motivation:</a:t>
            </a:r>
          </a:p>
          <a:p>
            <a:r>
              <a:rPr lang="en-US" altLang="zh-CN" dirty="0"/>
              <a:t>General sentiment library works poor </a:t>
            </a:r>
            <a:r>
              <a:rPr lang="en-US" altLang="zh-CN" dirty="0" smtClean="0"/>
              <a:t>in </a:t>
            </a:r>
            <a:r>
              <a:rPr lang="en-US" altLang="zh-CN" dirty="0"/>
              <a:t>specific </a:t>
            </a:r>
            <a:r>
              <a:rPr lang="en-US" altLang="zh-CN" dirty="0" smtClean="0"/>
              <a:t>fields (Turkey), </a:t>
            </a:r>
            <a:r>
              <a:rPr lang="en-US" altLang="zh-CN" dirty="0"/>
              <a:t>because words’ </a:t>
            </a:r>
            <a:r>
              <a:rPr lang="en-US" altLang="zh-CN" dirty="0" smtClean="0"/>
              <a:t>meanings change in the field. So the most important thing is to find out the meaning of words in the field.</a:t>
            </a:r>
            <a:endParaRPr lang="en-US" altLang="zh-CN" b="1" i="1" dirty="0"/>
          </a:p>
          <a:p>
            <a:r>
              <a:rPr lang="en-US" altLang="zh-CN" dirty="0" smtClean="0"/>
              <a:t>Therefore, I build a </a:t>
            </a:r>
            <a:r>
              <a:rPr lang="en-US" altLang="zh-CN" dirty="0" smtClean="0">
                <a:solidFill>
                  <a:schemeClr val="accent6"/>
                </a:solidFill>
              </a:rPr>
              <a:t>semi-supervised</a:t>
            </a:r>
            <a:r>
              <a:rPr lang="en-US" altLang="zh-CN" dirty="0" smtClean="0"/>
              <a:t> model to find the representative words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for negative/ positive sentiments.</a:t>
            </a:r>
          </a:p>
          <a:p>
            <a:r>
              <a:rPr lang="en-US" altLang="zh-CN" dirty="0"/>
              <a:t>I was inspired by LDA (Latent </a:t>
            </a:r>
            <a:r>
              <a:rPr lang="en-US" altLang="zh-CN" dirty="0" err="1"/>
              <a:t>Dirichlet</a:t>
            </a:r>
            <a:r>
              <a:rPr lang="en-US" altLang="zh-CN" dirty="0"/>
              <a:t> Allocation). LDA uses the probability distribution of words to represent topics.</a:t>
            </a:r>
          </a:p>
          <a:p>
            <a:r>
              <a:rPr lang="en-US" altLang="zh-CN" dirty="0"/>
              <a:t>Sentiments are similar to topics, which can also be represented by words’ distribution.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64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altLang="zh-CN" b="1" i="1" dirty="0"/>
              <a:t>Example: </a:t>
            </a:r>
            <a:endParaRPr lang="en-US" altLang="zh-CN" b="1" i="1" dirty="0" smtClean="0"/>
          </a:p>
          <a:p>
            <a:r>
              <a:rPr lang="en-US" altLang="zh-CN" dirty="0" smtClean="0"/>
              <a:t>Among tweets mentioning both ‘NATO</a:t>
            </a:r>
            <a:r>
              <a:rPr lang="en-US" altLang="zh-CN" dirty="0"/>
              <a:t>’ and ‘</a:t>
            </a:r>
            <a:r>
              <a:rPr lang="en-US" altLang="zh-CN" dirty="0" smtClean="0"/>
              <a:t>Turkey’, find out those against Turkey.</a:t>
            </a:r>
          </a:p>
          <a:p>
            <a:r>
              <a:rPr lang="en-US" altLang="zh-CN" dirty="0" err="1"/>
              <a:t>Fisrt</a:t>
            </a:r>
            <a:r>
              <a:rPr lang="en-US" altLang="zh-CN" dirty="0"/>
              <a:t> find negative words. Then use negative words to find negative tweets.</a:t>
            </a:r>
          </a:p>
          <a:p>
            <a:r>
              <a:rPr lang="en-US" altLang="zh-CN" b="1" i="1" dirty="0" smtClean="0"/>
              <a:t>Step 1:</a:t>
            </a:r>
            <a:endParaRPr lang="en-US" altLang="zh-CN" b="1" i="1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Extract keywords from tweets.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27" y="4446593"/>
            <a:ext cx="1744833" cy="18099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59" y="4488797"/>
            <a:ext cx="1461389" cy="1753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356" y="4466540"/>
            <a:ext cx="1304429" cy="1820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431" y="4424508"/>
            <a:ext cx="1235100" cy="18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altLang="zh-CN" b="1" i="1" dirty="0" smtClean="0"/>
              <a:t>Step 2:</a:t>
            </a:r>
            <a:endParaRPr lang="en-US" altLang="zh-CN" b="1" i="1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Input some negative words as seeds.</a:t>
            </a:r>
          </a:p>
          <a:p>
            <a:r>
              <a:rPr lang="en-US" altLang="zh-CN" dirty="0" smtClean="0"/>
              <a:t>    I will use seeds to find other negative words iteratively.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quickly look through the keywords and choose these words as negative words.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90" y="4536770"/>
            <a:ext cx="1135746" cy="14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altLang="zh-CN" b="1" i="1" dirty="0" smtClean="0"/>
              <a:t>Step 3:</a:t>
            </a:r>
            <a:endParaRPr lang="en-US" altLang="zh-CN" b="1" i="1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Find users mentioning the negative seeds and identify them as negative users.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 suppose all tweets from negative users are against Turkey.</a:t>
            </a:r>
          </a:p>
          <a:p>
            <a:r>
              <a:rPr lang="en-US" altLang="zh-CN" b="1" i="1" dirty="0"/>
              <a:t>Step </a:t>
            </a:r>
            <a:r>
              <a:rPr lang="en-US" altLang="zh-CN" b="1" i="1" dirty="0" smtClean="0"/>
              <a:t>4:</a:t>
            </a:r>
            <a:endParaRPr lang="en-US" altLang="zh-CN" dirty="0"/>
          </a:p>
          <a:p>
            <a:r>
              <a:rPr lang="en-US" altLang="zh-CN" dirty="0" smtClean="0"/>
              <a:t>    Classify negative users’ tweets into two sets: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1) mentioning negative seeds        2) not mentioning negative seeds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(known information)                       (unknown information)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2084831"/>
            <a:ext cx="9720073" cy="4344103"/>
          </a:xfrm>
        </p:spPr>
        <p:txBody>
          <a:bodyPr>
            <a:normAutofit lnSpcReduction="10000"/>
          </a:bodyPr>
          <a:lstStyle/>
          <a:p>
            <a:r>
              <a:rPr lang="en-US" altLang="zh-CN" b="1" i="1" dirty="0" smtClean="0"/>
              <a:t>Step 5:</a:t>
            </a:r>
            <a:endParaRPr lang="en-US" altLang="zh-CN" b="1" i="1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In </a:t>
            </a:r>
            <a:r>
              <a:rPr lang="en-US" altLang="zh-CN" dirty="0"/>
              <a:t>set 1 and set </a:t>
            </a:r>
            <a:r>
              <a:rPr lang="en-US" altLang="zh-CN" dirty="0" smtClean="0"/>
              <a:t>2, compute TF/IDF score for every keyword.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Multiply the two scores for each keyword.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If the product of a keyword is above the threshold (</a:t>
            </a:r>
            <a:r>
              <a:rPr lang="en-US" altLang="zh-CN" dirty="0" smtClean="0">
                <a:solidFill>
                  <a:schemeClr val="accent6"/>
                </a:solidFill>
              </a:rPr>
              <a:t>0.2</a:t>
            </a:r>
            <a:r>
              <a:rPr lang="en-US" altLang="zh-CN" dirty="0" smtClean="0"/>
              <a:t>), that keyword is added into the negative word set.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This step is similar to a BFS.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The set 2 score is used to expand the tree, while the set 1 score is used to prune the tree.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87883"/>
            <a:ext cx="9259356" cy="4526983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Step 6:</a:t>
            </a:r>
            <a:endParaRPr lang="en-US" altLang="zh-CN" b="1" i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Repeat the step 3-5 until the negative word set stop expanding.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In each iteration, the threshold is adjusted according to the size of ‘negative tweets’ and the number of iteration to ensure a convergence: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 the </a:t>
            </a:r>
            <a:r>
              <a:rPr lang="en-US" altLang="zh-CN" b="1" i="1" dirty="0" err="1" smtClean="0"/>
              <a:t>i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iteration, keywords obey the following </a:t>
            </a:r>
            <a:r>
              <a:rPr lang="en-US" altLang="zh-CN" dirty="0" err="1" smtClean="0"/>
              <a:t>inequation</a:t>
            </a:r>
            <a:r>
              <a:rPr lang="en-US" altLang="zh-CN" dirty="0" smtClean="0"/>
              <a:t> are added to the negative words set:</a:t>
            </a:r>
          </a:p>
          <a:p>
            <a:pPr algn="ctr"/>
            <a:r>
              <a:rPr lang="en-US" altLang="zh-CN" dirty="0" smtClean="0"/>
              <a:t>Score_1*Score_2 &gt; Threshold_1 *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Size_i</a:t>
            </a:r>
            <a:r>
              <a:rPr lang="en-US" altLang="zh-CN" dirty="0" smtClean="0"/>
              <a:t> / Size_1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29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1723</TotalTime>
  <Words>952</Words>
  <Application>Microsoft Office PowerPoint</Application>
  <PresentationFormat>宽屏</PresentationFormat>
  <Paragraphs>146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华文仿宋</vt:lpstr>
      <vt:lpstr>Tw Cen MT</vt:lpstr>
      <vt:lpstr>Tw Cen MT Condensed</vt:lpstr>
      <vt:lpstr>Wingdings 3</vt:lpstr>
      <vt:lpstr>积分</vt:lpstr>
      <vt:lpstr>Weekly report</vt:lpstr>
      <vt:lpstr>What I have before this week</vt:lpstr>
      <vt:lpstr>What I do this week</vt:lpstr>
      <vt:lpstr>sentiment mining</vt:lpstr>
      <vt:lpstr>sentiment mining</vt:lpstr>
      <vt:lpstr>sentiment mining</vt:lpstr>
      <vt:lpstr>sentiment mining</vt:lpstr>
      <vt:lpstr>sentiment mining</vt:lpstr>
      <vt:lpstr>sentiment mining</vt:lpstr>
      <vt:lpstr>sentiment mining</vt:lpstr>
      <vt:lpstr>sentiment Classify</vt:lpstr>
      <vt:lpstr>Key idea</vt:lpstr>
      <vt:lpstr>Groups sentiment</vt:lpstr>
      <vt:lpstr>Groups relation</vt:lpstr>
      <vt:lpstr>Groups relation</vt:lpstr>
      <vt:lpstr>Geo and sentiment</vt:lpstr>
      <vt:lpstr>Geo and Group</vt:lpstr>
      <vt:lpstr>introspection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杨东升</dc:creator>
  <cp:lastModifiedBy>杨东升</cp:lastModifiedBy>
  <cp:revision>49</cp:revision>
  <dcterms:created xsi:type="dcterms:W3CDTF">2017-08-06T16:09:55Z</dcterms:created>
  <dcterms:modified xsi:type="dcterms:W3CDTF">2017-08-14T15:27:06Z</dcterms:modified>
</cp:coreProperties>
</file>