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56" r:id="rId3"/>
    <p:sldId id="257" r:id="rId4"/>
    <p:sldId id="266" r:id="rId5"/>
    <p:sldId id="271" r:id="rId6"/>
    <p:sldId id="267" r:id="rId7"/>
    <p:sldId id="263" r:id="rId8"/>
    <p:sldId id="268" r:id="rId9"/>
    <p:sldId id="264" r:id="rId10"/>
    <p:sldId id="274" r:id="rId11"/>
    <p:sldId id="280" r:id="rId12"/>
    <p:sldId id="275" r:id="rId13"/>
    <p:sldId id="276" r:id="rId14"/>
    <p:sldId id="265" r:id="rId15"/>
    <p:sldId id="277" r:id="rId16"/>
    <p:sldId id="278" r:id="rId17"/>
    <p:sldId id="281" r:id="rId18"/>
    <p:sldId id="272" r:id="rId19"/>
    <p:sldId id="283" r:id="rId20"/>
    <p:sldId id="279" r:id="rId21"/>
    <p:sldId id="282" r:id="rId22"/>
    <p:sldId id="269" r:id="rId23"/>
    <p:sldId id="273" r:id="rId24"/>
    <p:sldId id="27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81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426B-3178-43C5-AB85-DBFF8014CB73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4818-99FE-439F-90AE-B6155DC1A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4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4818-99FE-439F-90AE-B6155DC1A7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7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4818-99FE-439F-90AE-B6155DC1A7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0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5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9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9B26-76E7-4B1D-8C82-A32E996B955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44AD-91B0-4923-9B6A-5536AD66C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gif"/><Relationship Id="rId7" Type="http://schemas.openxmlformats.org/officeDocument/2006/relationships/image" Target="../media/image17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0331;&#24405;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&#22825;&#28079;&#31038;&#21306;.html" TargetMode="External"/><Relationship Id="rId4" Type="http://schemas.openxmlformats.org/officeDocument/2006/relationships/hyperlink" Target="&#27880;&#20876;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48" y="5120460"/>
            <a:ext cx="2689883" cy="1810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55" y="1573487"/>
            <a:ext cx="8198734" cy="3607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0000034" y="5671225"/>
            <a:ext cx="19127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French Script MT" panose="03020402040607040605" pitchFamily="66" charset="0"/>
              </a:rPr>
              <a:t>2019.2.21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French Script MT" panose="03020402040607040605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8991" y="2208742"/>
            <a:ext cx="726994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 smtClean="0">
                <a:ln w="22225">
                  <a:solidFill>
                    <a:srgbClr val="F2A36E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天涯社区</a:t>
            </a:r>
            <a:endParaRPr lang="zh-CN" altLang="en-US" sz="13800" b="1" cap="none" spc="0" dirty="0">
              <a:ln w="22225">
                <a:solidFill>
                  <a:srgbClr val="F2A36E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81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3" y="1597306"/>
            <a:ext cx="11161551" cy="503064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223540" y="635676"/>
            <a:ext cx="3854162" cy="1126069"/>
            <a:chOff x="2977154" y="2908215"/>
            <a:chExt cx="3854162" cy="1126069"/>
          </a:xfrm>
        </p:grpSpPr>
        <p:sp>
          <p:nvSpPr>
            <p:cNvPr id="5" name="曲线"/>
            <p:cNvSpPr>
              <a:spLocks/>
            </p:cNvSpPr>
            <p:nvPr/>
          </p:nvSpPr>
          <p:spPr>
            <a:xfrm rot="8341116" flipV="1">
              <a:off x="2977154" y="3458331"/>
              <a:ext cx="1892892" cy="5759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  <a:gd name="connsiteX0" fmla="*/ 0 w 46664"/>
                <a:gd name="connsiteY0" fmla="*/ 15708 h 21151"/>
                <a:gd name="connsiteX1" fmla="*/ 46664 w 46664"/>
                <a:gd name="connsiteY1" fmla="*/ 0 h 21151"/>
                <a:gd name="connsiteX2" fmla="*/ 21600 w 46664"/>
                <a:gd name="connsiteY2" fmla="*/ 21151 h 21151"/>
                <a:gd name="connsiteX3" fmla="*/ 0 w 46664"/>
                <a:gd name="connsiteY3" fmla="*/ 15708 h 21151"/>
                <a:gd name="connsiteX0" fmla="*/ 0 w 67707"/>
                <a:gd name="connsiteY0" fmla="*/ 9323 h 21151"/>
                <a:gd name="connsiteX1" fmla="*/ 67707 w 67707"/>
                <a:gd name="connsiteY1" fmla="*/ 0 h 21151"/>
                <a:gd name="connsiteX2" fmla="*/ 42643 w 67707"/>
                <a:gd name="connsiteY2" fmla="*/ 21151 h 21151"/>
                <a:gd name="connsiteX3" fmla="*/ 0 w 67707"/>
                <a:gd name="connsiteY3" fmla="*/ 9323 h 21151"/>
                <a:gd name="connsiteX0" fmla="*/ 0 w 67707"/>
                <a:gd name="connsiteY0" fmla="*/ 9323 h 13129"/>
                <a:gd name="connsiteX1" fmla="*/ 67707 w 67707"/>
                <a:gd name="connsiteY1" fmla="*/ 0 h 13129"/>
                <a:gd name="connsiteX2" fmla="*/ 13769 w 67707"/>
                <a:gd name="connsiteY2" fmla="*/ 13129 h 13129"/>
                <a:gd name="connsiteX3" fmla="*/ 0 w 67707"/>
                <a:gd name="connsiteY3" fmla="*/ 9323 h 13129"/>
                <a:gd name="connsiteX0" fmla="*/ 0 w 74914"/>
                <a:gd name="connsiteY0" fmla="*/ 8230 h 13129"/>
                <a:gd name="connsiteX1" fmla="*/ 74914 w 74914"/>
                <a:gd name="connsiteY1" fmla="*/ 0 h 13129"/>
                <a:gd name="connsiteX2" fmla="*/ 20976 w 74914"/>
                <a:gd name="connsiteY2" fmla="*/ 13129 h 13129"/>
                <a:gd name="connsiteX3" fmla="*/ 0 w 74914"/>
                <a:gd name="connsiteY3" fmla="*/ 8230 h 13129"/>
                <a:gd name="connsiteX0" fmla="*/ 0 w 74914"/>
                <a:gd name="connsiteY0" fmla="*/ 8230 h 13945"/>
                <a:gd name="connsiteX1" fmla="*/ 74914 w 74914"/>
                <a:gd name="connsiteY1" fmla="*/ 0 h 13945"/>
                <a:gd name="connsiteX2" fmla="*/ 21912 w 74914"/>
                <a:gd name="connsiteY2" fmla="*/ 13945 h 13945"/>
                <a:gd name="connsiteX3" fmla="*/ 0 w 74914"/>
                <a:gd name="connsiteY3" fmla="*/ 8230 h 13945"/>
                <a:gd name="connsiteX0" fmla="*/ 0 w 89515"/>
                <a:gd name="connsiteY0" fmla="*/ 160 h 5875"/>
                <a:gd name="connsiteX1" fmla="*/ 89515 w 89515"/>
                <a:gd name="connsiteY1" fmla="*/ 0 h 5875"/>
                <a:gd name="connsiteX2" fmla="*/ 21912 w 89515"/>
                <a:gd name="connsiteY2" fmla="*/ 5875 h 5875"/>
                <a:gd name="connsiteX3" fmla="*/ 0 w 89515"/>
                <a:gd name="connsiteY3" fmla="*/ 160 h 5875"/>
                <a:gd name="connsiteX0" fmla="*/ 0 w 10000"/>
                <a:gd name="connsiteY0" fmla="*/ 272 h 9516"/>
                <a:gd name="connsiteX1" fmla="*/ 10000 w 10000"/>
                <a:gd name="connsiteY1" fmla="*/ 0 h 9516"/>
                <a:gd name="connsiteX2" fmla="*/ 2328 w 10000"/>
                <a:gd name="connsiteY2" fmla="*/ 9516 h 9516"/>
                <a:gd name="connsiteX3" fmla="*/ 0 w 10000"/>
                <a:gd name="connsiteY3" fmla="*/ 272 h 9516"/>
                <a:gd name="connsiteX0" fmla="*/ 0 w 10000"/>
                <a:gd name="connsiteY0" fmla="*/ 286 h 11179"/>
                <a:gd name="connsiteX1" fmla="*/ 10000 w 10000"/>
                <a:gd name="connsiteY1" fmla="*/ 0 h 11179"/>
                <a:gd name="connsiteX2" fmla="*/ 1959 w 10000"/>
                <a:gd name="connsiteY2" fmla="*/ 11179 h 11179"/>
                <a:gd name="connsiteX3" fmla="*/ 0 w 10000"/>
                <a:gd name="connsiteY3" fmla="*/ 286 h 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179">
                  <a:moveTo>
                    <a:pt x="0" y="286"/>
                  </a:moveTo>
                  <a:lnTo>
                    <a:pt x="10000" y="0"/>
                  </a:lnTo>
                  <a:lnTo>
                    <a:pt x="1959" y="11179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595959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矩形"/>
            <p:cNvSpPr>
              <a:spLocks/>
            </p:cNvSpPr>
            <p:nvPr/>
          </p:nvSpPr>
          <p:spPr>
            <a:xfrm flipV="1">
              <a:off x="4416976" y="2908215"/>
              <a:ext cx="2414340" cy="725259"/>
            </a:xfrm>
            <a:prstGeom prst="rect">
              <a:avLst/>
            </a:prstGeom>
            <a:solidFill>
              <a:srgbClr val="404040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文本框 6"/>
            <p:cNvSpPr txBox="1"/>
            <p:nvPr/>
          </p:nvSpPr>
          <p:spPr>
            <a:xfrm>
              <a:off x="4653023" y="3055716"/>
              <a:ext cx="21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天涯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社区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.html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07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563"/>
            <a:ext cx="12192000" cy="577143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198234" y="195838"/>
            <a:ext cx="3854162" cy="1126069"/>
            <a:chOff x="2977154" y="2908215"/>
            <a:chExt cx="3854162" cy="1126069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8341116" flipV="1">
              <a:off x="2977154" y="3458331"/>
              <a:ext cx="1892892" cy="5759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  <a:gd name="connsiteX0" fmla="*/ 0 w 46664"/>
                <a:gd name="connsiteY0" fmla="*/ 15708 h 21151"/>
                <a:gd name="connsiteX1" fmla="*/ 46664 w 46664"/>
                <a:gd name="connsiteY1" fmla="*/ 0 h 21151"/>
                <a:gd name="connsiteX2" fmla="*/ 21600 w 46664"/>
                <a:gd name="connsiteY2" fmla="*/ 21151 h 21151"/>
                <a:gd name="connsiteX3" fmla="*/ 0 w 46664"/>
                <a:gd name="connsiteY3" fmla="*/ 15708 h 21151"/>
                <a:gd name="connsiteX0" fmla="*/ 0 w 67707"/>
                <a:gd name="connsiteY0" fmla="*/ 9323 h 21151"/>
                <a:gd name="connsiteX1" fmla="*/ 67707 w 67707"/>
                <a:gd name="connsiteY1" fmla="*/ 0 h 21151"/>
                <a:gd name="connsiteX2" fmla="*/ 42643 w 67707"/>
                <a:gd name="connsiteY2" fmla="*/ 21151 h 21151"/>
                <a:gd name="connsiteX3" fmla="*/ 0 w 67707"/>
                <a:gd name="connsiteY3" fmla="*/ 9323 h 21151"/>
                <a:gd name="connsiteX0" fmla="*/ 0 w 67707"/>
                <a:gd name="connsiteY0" fmla="*/ 9323 h 13129"/>
                <a:gd name="connsiteX1" fmla="*/ 67707 w 67707"/>
                <a:gd name="connsiteY1" fmla="*/ 0 h 13129"/>
                <a:gd name="connsiteX2" fmla="*/ 13769 w 67707"/>
                <a:gd name="connsiteY2" fmla="*/ 13129 h 13129"/>
                <a:gd name="connsiteX3" fmla="*/ 0 w 67707"/>
                <a:gd name="connsiteY3" fmla="*/ 9323 h 13129"/>
                <a:gd name="connsiteX0" fmla="*/ 0 w 74914"/>
                <a:gd name="connsiteY0" fmla="*/ 8230 h 13129"/>
                <a:gd name="connsiteX1" fmla="*/ 74914 w 74914"/>
                <a:gd name="connsiteY1" fmla="*/ 0 h 13129"/>
                <a:gd name="connsiteX2" fmla="*/ 20976 w 74914"/>
                <a:gd name="connsiteY2" fmla="*/ 13129 h 13129"/>
                <a:gd name="connsiteX3" fmla="*/ 0 w 74914"/>
                <a:gd name="connsiteY3" fmla="*/ 8230 h 13129"/>
                <a:gd name="connsiteX0" fmla="*/ 0 w 74914"/>
                <a:gd name="connsiteY0" fmla="*/ 8230 h 13945"/>
                <a:gd name="connsiteX1" fmla="*/ 74914 w 74914"/>
                <a:gd name="connsiteY1" fmla="*/ 0 h 13945"/>
                <a:gd name="connsiteX2" fmla="*/ 21912 w 74914"/>
                <a:gd name="connsiteY2" fmla="*/ 13945 h 13945"/>
                <a:gd name="connsiteX3" fmla="*/ 0 w 74914"/>
                <a:gd name="connsiteY3" fmla="*/ 8230 h 13945"/>
                <a:gd name="connsiteX0" fmla="*/ 0 w 89515"/>
                <a:gd name="connsiteY0" fmla="*/ 160 h 5875"/>
                <a:gd name="connsiteX1" fmla="*/ 89515 w 89515"/>
                <a:gd name="connsiteY1" fmla="*/ 0 h 5875"/>
                <a:gd name="connsiteX2" fmla="*/ 21912 w 89515"/>
                <a:gd name="connsiteY2" fmla="*/ 5875 h 5875"/>
                <a:gd name="connsiteX3" fmla="*/ 0 w 89515"/>
                <a:gd name="connsiteY3" fmla="*/ 160 h 5875"/>
                <a:gd name="connsiteX0" fmla="*/ 0 w 10000"/>
                <a:gd name="connsiteY0" fmla="*/ 272 h 9516"/>
                <a:gd name="connsiteX1" fmla="*/ 10000 w 10000"/>
                <a:gd name="connsiteY1" fmla="*/ 0 h 9516"/>
                <a:gd name="connsiteX2" fmla="*/ 2328 w 10000"/>
                <a:gd name="connsiteY2" fmla="*/ 9516 h 9516"/>
                <a:gd name="connsiteX3" fmla="*/ 0 w 10000"/>
                <a:gd name="connsiteY3" fmla="*/ 272 h 9516"/>
                <a:gd name="connsiteX0" fmla="*/ 0 w 10000"/>
                <a:gd name="connsiteY0" fmla="*/ 286 h 11179"/>
                <a:gd name="connsiteX1" fmla="*/ 10000 w 10000"/>
                <a:gd name="connsiteY1" fmla="*/ 0 h 11179"/>
                <a:gd name="connsiteX2" fmla="*/ 1959 w 10000"/>
                <a:gd name="connsiteY2" fmla="*/ 11179 h 11179"/>
                <a:gd name="connsiteX3" fmla="*/ 0 w 10000"/>
                <a:gd name="connsiteY3" fmla="*/ 286 h 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179">
                  <a:moveTo>
                    <a:pt x="0" y="286"/>
                  </a:moveTo>
                  <a:lnTo>
                    <a:pt x="10000" y="0"/>
                  </a:lnTo>
                  <a:lnTo>
                    <a:pt x="1959" y="11179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595959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矩形"/>
            <p:cNvSpPr>
              <a:spLocks/>
            </p:cNvSpPr>
            <p:nvPr/>
          </p:nvSpPr>
          <p:spPr>
            <a:xfrm flipV="1">
              <a:off x="4416976" y="2908215"/>
              <a:ext cx="2414340" cy="725259"/>
            </a:xfrm>
            <a:prstGeom prst="rect">
              <a:avLst/>
            </a:prstGeom>
            <a:solidFill>
              <a:srgbClr val="404040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文本框 10"/>
            <p:cNvSpPr txBox="1"/>
            <p:nvPr/>
          </p:nvSpPr>
          <p:spPr>
            <a:xfrm>
              <a:off x="4653023" y="3055716"/>
              <a:ext cx="21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爱站</a:t>
              </a:r>
              <a:r>
                <a:rPr lang="zh-CN" altLang="en-US" sz="2400" dirty="0">
                  <a:solidFill>
                    <a:schemeClr val="bg1"/>
                  </a:solidFill>
                </a:rPr>
                <a:t>网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.html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90" y="5812467"/>
            <a:ext cx="3155056" cy="6543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0" y="5811594"/>
            <a:ext cx="3134360" cy="6552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35" y="5811594"/>
            <a:ext cx="3159303" cy="643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04" y="2657015"/>
            <a:ext cx="1483645" cy="3833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45" y="2657015"/>
            <a:ext cx="1482347" cy="3833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60" y="2652180"/>
            <a:ext cx="1501040" cy="3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54" y="4581325"/>
            <a:ext cx="2689883" cy="1810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8" y="1388030"/>
            <a:ext cx="8339396" cy="4184346"/>
          </a:xfrm>
          <a:prstGeom prst="rect">
            <a:avLst/>
          </a:prstGeom>
        </p:spPr>
      </p:pic>
      <p:grpSp>
        <p:nvGrpSpPr>
          <p:cNvPr id="4" name="组合"/>
          <p:cNvGrpSpPr>
            <a:grpSpLocks/>
          </p:cNvGrpSpPr>
          <p:nvPr/>
        </p:nvGrpSpPr>
        <p:grpSpPr>
          <a:xfrm>
            <a:off x="8275296" y="2109811"/>
            <a:ext cx="2867927" cy="1990560"/>
            <a:chOff x="6677123" y="1697531"/>
            <a:chExt cx="2867927" cy="1990560"/>
          </a:xfrm>
        </p:grpSpPr>
        <p:grpSp>
          <p:nvGrpSpPr>
            <p:cNvPr id="5" name="组合"/>
            <p:cNvGrpSpPr>
              <a:grpSpLocks/>
            </p:cNvGrpSpPr>
            <p:nvPr/>
          </p:nvGrpSpPr>
          <p:grpSpPr>
            <a:xfrm rot="10800000">
              <a:off x="6677123" y="1697531"/>
              <a:ext cx="2867927" cy="1990560"/>
              <a:chOff x="6677123" y="1697531"/>
              <a:chExt cx="2867927" cy="1990560"/>
            </a:xfrm>
          </p:grpSpPr>
          <p:sp>
            <p:nvSpPr>
              <p:cNvPr id="8" name="曲线"/>
              <p:cNvSpPr>
                <a:spLocks/>
              </p:cNvSpPr>
              <p:nvPr/>
            </p:nvSpPr>
            <p:spPr>
              <a:xfrm rot="13258884" flipH="1" flipV="1">
                <a:off x="9099026" y="1697531"/>
                <a:ext cx="446024" cy="199056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16156"/>
                    </a:moveTo>
                    <a:lnTo>
                      <a:pt x="18196" y="0"/>
                    </a:lnTo>
                    <a:lnTo>
                      <a:pt x="21600" y="21600"/>
                    </a:lnTo>
                    <a:lnTo>
                      <a:pt x="0" y="16156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9" name="矩形"/>
              <p:cNvSpPr>
                <a:spLocks/>
              </p:cNvSpPr>
              <p:nvPr/>
            </p:nvSpPr>
            <p:spPr>
              <a:xfrm flipH="1" flipV="1">
                <a:off x="6677123" y="2914136"/>
                <a:ext cx="2159841" cy="675758"/>
              </a:xfrm>
              <a:prstGeom prst="rect">
                <a:avLst/>
              </a:prstGeom>
              <a:solidFill>
                <a:srgbClr val="404040"/>
              </a:solidFill>
              <a:ln w="12700" cap="flat" cmpd="sng">
                <a:noFill/>
                <a:prstDash val="solid"/>
                <a:round/>
              </a:ln>
            </p:spPr>
          </p:sp>
        </p:grpSp>
        <p:sp>
          <p:nvSpPr>
            <p:cNvPr id="6" name="矩形"/>
            <p:cNvSpPr>
              <a:spLocks/>
            </p:cNvSpPr>
            <p:nvPr/>
          </p:nvSpPr>
          <p:spPr>
            <a:xfrm>
              <a:off x="7792167" y="1935429"/>
              <a:ext cx="1354168" cy="4616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ctr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登录</a:t>
              </a:r>
              <a:r>
                <a:rPr lang="en-US" altLang="zh-CN" sz="20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.html</a:t>
              </a:r>
              <a:endPara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708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70" y="4906715"/>
            <a:ext cx="2689883" cy="1810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2" y="405114"/>
            <a:ext cx="8091861" cy="5492187"/>
          </a:xfrm>
          <a:prstGeom prst="rect">
            <a:avLst/>
          </a:prstGeom>
        </p:spPr>
      </p:pic>
      <p:grpSp>
        <p:nvGrpSpPr>
          <p:cNvPr id="5" name="组合"/>
          <p:cNvGrpSpPr>
            <a:grpSpLocks/>
          </p:cNvGrpSpPr>
          <p:nvPr/>
        </p:nvGrpSpPr>
        <p:grpSpPr>
          <a:xfrm>
            <a:off x="8524188" y="2800659"/>
            <a:ext cx="2889292" cy="1990561"/>
            <a:chOff x="6716117" y="3409331"/>
            <a:chExt cx="2889292" cy="1990561"/>
          </a:xfrm>
        </p:grpSpPr>
        <p:grpSp>
          <p:nvGrpSpPr>
            <p:cNvPr id="6" name="组合"/>
            <p:cNvGrpSpPr>
              <a:grpSpLocks/>
            </p:cNvGrpSpPr>
            <p:nvPr/>
          </p:nvGrpSpPr>
          <p:grpSpPr>
            <a:xfrm>
              <a:off x="6716117" y="3409331"/>
              <a:ext cx="2889292" cy="1990561"/>
              <a:chOff x="6716117" y="3409331"/>
              <a:chExt cx="2889292" cy="1990561"/>
            </a:xfrm>
          </p:grpSpPr>
          <p:sp>
            <p:nvSpPr>
              <p:cNvPr id="9" name="曲线"/>
              <p:cNvSpPr>
                <a:spLocks/>
              </p:cNvSpPr>
              <p:nvPr/>
            </p:nvSpPr>
            <p:spPr>
              <a:xfrm rot="8341116" flipV="1">
                <a:off x="6716117" y="3409331"/>
                <a:ext cx="446025" cy="199056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16156"/>
                    </a:moveTo>
                    <a:lnTo>
                      <a:pt x="18196" y="0"/>
                    </a:lnTo>
                    <a:lnTo>
                      <a:pt x="21600" y="21599"/>
                    </a:lnTo>
                    <a:lnTo>
                      <a:pt x="0" y="16156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" name="矩形"/>
              <p:cNvSpPr>
                <a:spLocks/>
              </p:cNvSpPr>
              <p:nvPr/>
            </p:nvSpPr>
            <p:spPr>
              <a:xfrm rot="21600000" flipV="1">
                <a:off x="7424203" y="4625937"/>
                <a:ext cx="2181206" cy="675759"/>
              </a:xfrm>
              <a:prstGeom prst="rect">
                <a:avLst/>
              </a:prstGeom>
              <a:solidFill>
                <a:srgbClr val="404040"/>
              </a:solidFill>
              <a:ln w="12700" cap="flat" cmpd="sng">
                <a:noFill/>
                <a:prstDash val="solid"/>
                <a:round/>
              </a:ln>
            </p:spPr>
          </p:sp>
        </p:grpSp>
        <p:sp>
          <p:nvSpPr>
            <p:cNvPr id="7" name="矩形"/>
            <p:cNvSpPr>
              <a:spLocks/>
            </p:cNvSpPr>
            <p:nvPr/>
          </p:nvSpPr>
          <p:spPr>
            <a:xfrm>
              <a:off x="7551976" y="4795009"/>
              <a:ext cx="1877630" cy="4616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注册</a:t>
              </a:r>
              <a:r>
                <a:rPr lang="en-US" altLang="zh-CN" sz="24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.html</a:t>
              </a:r>
              <a:endParaRPr lang="zh-CN" altLang="en-US" sz="24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23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928"/>
            <a:ext cx="9920021" cy="13185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021" y="2009314"/>
            <a:ext cx="2235511" cy="4921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27" y="2866181"/>
            <a:ext cx="3825072" cy="976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1" y="4328931"/>
            <a:ext cx="6149642" cy="165859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8411299" y="3354488"/>
            <a:ext cx="1739698" cy="759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878403" y="2273477"/>
            <a:ext cx="406094" cy="2196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819603" y="5052902"/>
            <a:ext cx="3331394" cy="541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</p:cNvCxnSpPr>
          <p:nvPr/>
        </p:nvCxnSpPr>
        <p:spPr>
          <a:xfrm flipH="1" flipV="1">
            <a:off x="5197033" y="1614202"/>
            <a:ext cx="1301730" cy="1251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150997" y="3611301"/>
            <a:ext cx="1840375" cy="115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231682" y="3993266"/>
            <a:ext cx="1759690" cy="5553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231682" y="4826643"/>
            <a:ext cx="1759690" cy="520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231682" y="6238754"/>
            <a:ext cx="1759690" cy="570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7629" y="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定位应用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90704" y="5637295"/>
            <a:ext cx="1467068" cy="707886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字号设置：</a:t>
            </a:r>
            <a:endParaRPr lang="en-US" altLang="zh-CN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字体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颜色：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347456" y="5823247"/>
            <a:ext cx="884226" cy="164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9351264" y="6150864"/>
            <a:ext cx="880418" cy="65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363733" y="2866181"/>
            <a:ext cx="1874132" cy="614569"/>
          </a:xfrm>
          <a:custGeom>
            <a:avLst/>
            <a:gdLst>
              <a:gd name="connsiteX0" fmla="*/ 0 w 1523244"/>
              <a:gd name="connsiteY0" fmla="*/ 0 h 487520"/>
              <a:gd name="connsiteX1" fmla="*/ 1523244 w 1523244"/>
              <a:gd name="connsiteY1" fmla="*/ 0 h 487520"/>
              <a:gd name="connsiteX2" fmla="*/ 1523244 w 1523244"/>
              <a:gd name="connsiteY2" fmla="*/ 487520 h 487520"/>
              <a:gd name="connsiteX3" fmla="*/ 0 w 1523244"/>
              <a:gd name="connsiteY3" fmla="*/ 487520 h 487520"/>
              <a:gd name="connsiteX4" fmla="*/ 0 w 1523244"/>
              <a:gd name="connsiteY4" fmla="*/ 0 h 487520"/>
              <a:gd name="connsiteX0" fmla="*/ 0 w 2291340"/>
              <a:gd name="connsiteY0" fmla="*/ 0 h 548480"/>
              <a:gd name="connsiteX1" fmla="*/ 1523244 w 2291340"/>
              <a:gd name="connsiteY1" fmla="*/ 0 h 548480"/>
              <a:gd name="connsiteX2" fmla="*/ 2291340 w 2291340"/>
              <a:gd name="connsiteY2" fmla="*/ 548480 h 548480"/>
              <a:gd name="connsiteX3" fmla="*/ 0 w 2291340"/>
              <a:gd name="connsiteY3" fmla="*/ 487520 h 548480"/>
              <a:gd name="connsiteX4" fmla="*/ 0 w 2291340"/>
              <a:gd name="connsiteY4" fmla="*/ 0 h 548480"/>
              <a:gd name="connsiteX0" fmla="*/ 0 w 2291340"/>
              <a:gd name="connsiteY0" fmla="*/ 0 h 549114"/>
              <a:gd name="connsiteX1" fmla="*/ 1523244 w 2291340"/>
              <a:gd name="connsiteY1" fmla="*/ 0 h 549114"/>
              <a:gd name="connsiteX2" fmla="*/ 2291340 w 2291340"/>
              <a:gd name="connsiteY2" fmla="*/ 548480 h 549114"/>
              <a:gd name="connsiteX3" fmla="*/ 0 w 2291340"/>
              <a:gd name="connsiteY3" fmla="*/ 487520 h 549114"/>
              <a:gd name="connsiteX4" fmla="*/ 0 w 2291340"/>
              <a:gd name="connsiteY4" fmla="*/ 0 h 549114"/>
              <a:gd name="connsiteX0" fmla="*/ 0 w 2291340"/>
              <a:gd name="connsiteY0" fmla="*/ 0 h 705029"/>
              <a:gd name="connsiteX1" fmla="*/ 1523244 w 2291340"/>
              <a:gd name="connsiteY1" fmla="*/ 0 h 705029"/>
              <a:gd name="connsiteX2" fmla="*/ 2291340 w 2291340"/>
              <a:gd name="connsiteY2" fmla="*/ 548480 h 705029"/>
              <a:gd name="connsiteX3" fmla="*/ 0 w 2291340"/>
              <a:gd name="connsiteY3" fmla="*/ 487520 h 705029"/>
              <a:gd name="connsiteX4" fmla="*/ 0 w 2291340"/>
              <a:gd name="connsiteY4" fmla="*/ 0 h 705029"/>
              <a:gd name="connsiteX0" fmla="*/ 0 w 2291340"/>
              <a:gd name="connsiteY0" fmla="*/ 0 h 723536"/>
              <a:gd name="connsiteX1" fmla="*/ 1523244 w 2291340"/>
              <a:gd name="connsiteY1" fmla="*/ 0 h 723536"/>
              <a:gd name="connsiteX2" fmla="*/ 2291340 w 2291340"/>
              <a:gd name="connsiteY2" fmla="*/ 548480 h 723536"/>
              <a:gd name="connsiteX3" fmla="*/ 609600 w 2291340"/>
              <a:gd name="connsiteY3" fmla="*/ 560672 h 723536"/>
              <a:gd name="connsiteX4" fmla="*/ 0 w 2291340"/>
              <a:gd name="connsiteY4" fmla="*/ 0 h 723536"/>
              <a:gd name="connsiteX0" fmla="*/ 0 w 2291340"/>
              <a:gd name="connsiteY0" fmla="*/ 0 h 695453"/>
              <a:gd name="connsiteX1" fmla="*/ 1523244 w 2291340"/>
              <a:gd name="connsiteY1" fmla="*/ 0 h 695453"/>
              <a:gd name="connsiteX2" fmla="*/ 2291340 w 2291340"/>
              <a:gd name="connsiteY2" fmla="*/ 548480 h 695453"/>
              <a:gd name="connsiteX3" fmla="*/ 609600 w 2291340"/>
              <a:gd name="connsiteY3" fmla="*/ 560672 h 695453"/>
              <a:gd name="connsiteX4" fmla="*/ 0 w 2291340"/>
              <a:gd name="connsiteY4" fmla="*/ 0 h 695453"/>
              <a:gd name="connsiteX0" fmla="*/ 0 w 1693932"/>
              <a:gd name="connsiteY0" fmla="*/ 146304 h 695453"/>
              <a:gd name="connsiteX1" fmla="*/ 925836 w 1693932"/>
              <a:gd name="connsiteY1" fmla="*/ 0 h 695453"/>
              <a:gd name="connsiteX2" fmla="*/ 1693932 w 1693932"/>
              <a:gd name="connsiteY2" fmla="*/ 548480 h 695453"/>
              <a:gd name="connsiteX3" fmla="*/ 12192 w 1693932"/>
              <a:gd name="connsiteY3" fmla="*/ 560672 h 695453"/>
              <a:gd name="connsiteX4" fmla="*/ 0 w 1693932"/>
              <a:gd name="connsiteY4" fmla="*/ 146304 h 695453"/>
              <a:gd name="connsiteX0" fmla="*/ 180200 w 1874132"/>
              <a:gd name="connsiteY0" fmla="*/ 146304 h 695453"/>
              <a:gd name="connsiteX1" fmla="*/ 1106036 w 1874132"/>
              <a:gd name="connsiteY1" fmla="*/ 0 h 695453"/>
              <a:gd name="connsiteX2" fmla="*/ 1874132 w 1874132"/>
              <a:gd name="connsiteY2" fmla="*/ 548480 h 695453"/>
              <a:gd name="connsiteX3" fmla="*/ 192392 w 1874132"/>
              <a:gd name="connsiteY3" fmla="*/ 560672 h 695453"/>
              <a:gd name="connsiteX4" fmla="*/ 180200 w 1874132"/>
              <a:gd name="connsiteY4" fmla="*/ 146304 h 695453"/>
              <a:gd name="connsiteX0" fmla="*/ 180200 w 1874132"/>
              <a:gd name="connsiteY0" fmla="*/ 0 h 549149"/>
              <a:gd name="connsiteX1" fmla="*/ 1490084 w 1874132"/>
              <a:gd name="connsiteY1" fmla="*/ 18288 h 549149"/>
              <a:gd name="connsiteX2" fmla="*/ 1874132 w 1874132"/>
              <a:gd name="connsiteY2" fmla="*/ 402176 h 549149"/>
              <a:gd name="connsiteX3" fmla="*/ 192392 w 1874132"/>
              <a:gd name="connsiteY3" fmla="*/ 414368 h 549149"/>
              <a:gd name="connsiteX4" fmla="*/ 180200 w 1874132"/>
              <a:gd name="connsiteY4" fmla="*/ 0 h 54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4132" h="549149">
                <a:moveTo>
                  <a:pt x="180200" y="0"/>
                </a:moveTo>
                <a:lnTo>
                  <a:pt x="1490084" y="18288"/>
                </a:lnTo>
                <a:cubicBezTo>
                  <a:pt x="1746116" y="201115"/>
                  <a:pt x="1563236" y="420517"/>
                  <a:pt x="1874132" y="402176"/>
                </a:cubicBezTo>
                <a:cubicBezTo>
                  <a:pt x="1360288" y="778096"/>
                  <a:pt x="998844" y="300576"/>
                  <a:pt x="192392" y="414368"/>
                </a:cubicBezTo>
                <a:cubicBezTo>
                  <a:pt x="188328" y="276245"/>
                  <a:pt x="-230264" y="229563"/>
                  <a:pt x="1802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2060"/>
                </a:solidFill>
                <a:latin typeface="+mj-ea"/>
                <a:ea typeface="+mj-ea"/>
              </a:rPr>
              <a:t>页面居中对齐</a:t>
            </a:r>
            <a:endParaRPr lang="zh-CN" altLang="en-US" sz="1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8286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84" y="5160327"/>
            <a:ext cx="7174521" cy="6715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2170350"/>
            <a:ext cx="3771900" cy="2476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0703" y="549255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鼠标滑过变化：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直角三角形 6"/>
          <p:cNvSpPr/>
          <p:nvPr/>
        </p:nvSpPr>
        <p:spPr>
          <a:xfrm rot="10800000">
            <a:off x="3738880" y="3138487"/>
            <a:ext cx="3820160" cy="2021840"/>
          </a:xfrm>
          <a:custGeom>
            <a:avLst/>
            <a:gdLst>
              <a:gd name="connsiteX0" fmla="*/ 0 w 3820160"/>
              <a:gd name="connsiteY0" fmla="*/ 2021840 h 2021840"/>
              <a:gd name="connsiteX1" fmla="*/ 0 w 3820160"/>
              <a:gd name="connsiteY1" fmla="*/ 0 h 2021840"/>
              <a:gd name="connsiteX2" fmla="*/ 3820160 w 3820160"/>
              <a:gd name="connsiteY2" fmla="*/ 2021840 h 2021840"/>
              <a:gd name="connsiteX3" fmla="*/ 0 w 3820160"/>
              <a:gd name="connsiteY3" fmla="*/ 2021840 h 2021840"/>
              <a:gd name="connsiteX0" fmla="*/ 0 w 3820160"/>
              <a:gd name="connsiteY0" fmla="*/ 2021840 h 2021840"/>
              <a:gd name="connsiteX1" fmla="*/ 0 w 3820160"/>
              <a:gd name="connsiteY1" fmla="*/ 0 h 2021840"/>
              <a:gd name="connsiteX2" fmla="*/ 3820160 w 3820160"/>
              <a:gd name="connsiteY2" fmla="*/ 2021840 h 2021840"/>
              <a:gd name="connsiteX3" fmla="*/ 0 w 3820160"/>
              <a:gd name="connsiteY3" fmla="*/ 2021840 h 2021840"/>
              <a:gd name="connsiteX0" fmla="*/ 0 w 3820160"/>
              <a:gd name="connsiteY0" fmla="*/ 2021840 h 2021840"/>
              <a:gd name="connsiteX1" fmla="*/ 0 w 3820160"/>
              <a:gd name="connsiteY1" fmla="*/ 0 h 2021840"/>
              <a:gd name="connsiteX2" fmla="*/ 3820160 w 3820160"/>
              <a:gd name="connsiteY2" fmla="*/ 2021840 h 2021840"/>
              <a:gd name="connsiteX3" fmla="*/ 0 w 3820160"/>
              <a:gd name="connsiteY3" fmla="*/ 2021840 h 2021840"/>
              <a:gd name="connsiteX0" fmla="*/ 0 w 3820160"/>
              <a:gd name="connsiteY0" fmla="*/ 2021840 h 2021840"/>
              <a:gd name="connsiteX1" fmla="*/ 0 w 3820160"/>
              <a:gd name="connsiteY1" fmla="*/ 0 h 2021840"/>
              <a:gd name="connsiteX2" fmla="*/ 3820160 w 3820160"/>
              <a:gd name="connsiteY2" fmla="*/ 2021840 h 2021840"/>
              <a:gd name="connsiteX3" fmla="*/ 0 w 3820160"/>
              <a:gd name="connsiteY3" fmla="*/ 2021840 h 2021840"/>
              <a:gd name="connsiteX0" fmla="*/ 0 w 3820160"/>
              <a:gd name="connsiteY0" fmla="*/ 2021840 h 2021840"/>
              <a:gd name="connsiteX1" fmla="*/ 0 w 3820160"/>
              <a:gd name="connsiteY1" fmla="*/ 0 h 2021840"/>
              <a:gd name="connsiteX2" fmla="*/ 3820160 w 3820160"/>
              <a:gd name="connsiteY2" fmla="*/ 2021840 h 2021840"/>
              <a:gd name="connsiteX3" fmla="*/ 0 w 382016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0160" h="2021840">
                <a:moveTo>
                  <a:pt x="0" y="2021840"/>
                </a:moveTo>
                <a:cubicBezTo>
                  <a:pt x="0" y="1347893"/>
                  <a:pt x="274320" y="1080347"/>
                  <a:pt x="0" y="0"/>
                </a:cubicBezTo>
                <a:cubicBezTo>
                  <a:pt x="1181947" y="2177627"/>
                  <a:pt x="-968587" y="1683173"/>
                  <a:pt x="3820160" y="2021840"/>
                </a:cubicBezTo>
                <a:cubicBezTo>
                  <a:pt x="1449493" y="1920240"/>
                  <a:pt x="1273387" y="2021840"/>
                  <a:pt x="0" y="202184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55359" y="1727200"/>
            <a:ext cx="4470400" cy="197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鼠标滑过：</a:t>
            </a:r>
            <a:endParaRPr lang="en-US" altLang="zh-CN" sz="3200" dirty="0"/>
          </a:p>
          <a:p>
            <a:pPr algn="ctr"/>
            <a:r>
              <a:rPr lang="zh-CN" altLang="en-US" sz="3200" dirty="0"/>
              <a:t>字体颜色变红</a:t>
            </a:r>
            <a:endParaRPr lang="en-US" altLang="zh-CN" sz="3200" dirty="0"/>
          </a:p>
          <a:p>
            <a:pPr algn="ctr"/>
            <a:r>
              <a:rPr lang="zh-CN" altLang="en-US" sz="3200" dirty="0"/>
              <a:t>增加</a:t>
            </a:r>
            <a:r>
              <a:rPr lang="zh-CN" altLang="en-US" sz="3200" dirty="0" smtClean="0"/>
              <a:t>下划线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69686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" y="1033494"/>
            <a:ext cx="8499581" cy="473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" y="2247592"/>
            <a:ext cx="8499582" cy="509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" y="3636648"/>
            <a:ext cx="8571548" cy="5594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88860" y="5446375"/>
            <a:ext cx="7539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————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页面之间的跳转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53389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0" y="143434"/>
            <a:ext cx="5050631" cy="58898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42195" y="694015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背景</a:t>
            </a:r>
            <a:r>
              <a:rPr lang="zh-CN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图定位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91769" y="2501170"/>
            <a:ext cx="59183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Background:url</a:t>
            </a:r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精灵图</a:t>
            </a:r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Background-position-x:</a:t>
            </a:r>
          </a:p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图片距离左边的距离</a:t>
            </a:r>
            <a:r>
              <a:rPr lang="en-US" altLang="zh-CN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px</a:t>
            </a:r>
            <a:endParaRPr lang="en-US" altLang="zh-CN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Background-position-y:</a:t>
            </a:r>
          </a:p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图片距离右边的距离</a:t>
            </a:r>
            <a:r>
              <a:rPr lang="en-US" altLang="zh-CN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px</a:t>
            </a:r>
            <a:endParaRPr lang="en-US" altLang="zh-CN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8459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694015"/>
            <a:ext cx="6576401" cy="7659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4" y="5603556"/>
            <a:ext cx="11236326" cy="1061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0" y="1697723"/>
            <a:ext cx="64960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260" y="1555248"/>
            <a:ext cx="3693319" cy="3545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/>
              <a:t>  </a:t>
            </a:r>
            <a:r>
              <a:rPr lang="zh-CN" altLang="en-US" sz="5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文本框</a:t>
            </a:r>
            <a:endParaRPr lang="en-US" altLang="zh-CN" sz="5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5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密码框</a:t>
            </a:r>
            <a:endParaRPr lang="en-US" altLang="zh-CN" sz="5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5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下拉框</a:t>
            </a:r>
            <a:endParaRPr lang="en-US" altLang="zh-CN" sz="5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6000" b="1" dirty="0" smtClean="0">
                <a:solidFill>
                  <a:srgbClr val="002060"/>
                </a:solidFill>
              </a:rPr>
              <a:t>表</a:t>
            </a:r>
            <a:r>
              <a:rPr lang="zh-CN" altLang="en-US" sz="6000" b="1" dirty="0">
                <a:solidFill>
                  <a:srgbClr val="002060"/>
                </a:solidFill>
              </a:rPr>
              <a:t>单</a:t>
            </a:r>
            <a:r>
              <a:rPr lang="zh-CN" altLang="en-US" sz="6000" b="1" dirty="0" smtClean="0">
                <a:solidFill>
                  <a:srgbClr val="002060"/>
                </a:solidFill>
              </a:rPr>
              <a:t>控件</a:t>
            </a:r>
            <a:endParaRPr lang="en-US" altLang="zh-CN" sz="6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1278115"/>
            <a:ext cx="10683240" cy="54351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2147" y="354785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表格标签应用：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2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斜纹 20"/>
          <p:cNvSpPr/>
          <p:nvPr/>
        </p:nvSpPr>
        <p:spPr>
          <a:xfrm>
            <a:off x="-80682" y="-64211"/>
            <a:ext cx="12272682" cy="7038581"/>
          </a:xfrm>
          <a:custGeom>
            <a:avLst/>
            <a:gdLst>
              <a:gd name="connsiteX0" fmla="*/ 0 w 12182846"/>
              <a:gd name="connsiteY0" fmla="*/ 4321836 h 6841813"/>
              <a:gd name="connsiteX1" fmla="*/ 7695660 w 12182846"/>
              <a:gd name="connsiteY1" fmla="*/ 0 h 6841813"/>
              <a:gd name="connsiteX2" fmla="*/ 12182846 w 12182846"/>
              <a:gd name="connsiteY2" fmla="*/ 0 h 6841813"/>
              <a:gd name="connsiteX3" fmla="*/ 0 w 12182846"/>
              <a:gd name="connsiteY3" fmla="*/ 6841813 h 6841813"/>
              <a:gd name="connsiteX4" fmla="*/ 0 w 12182846"/>
              <a:gd name="connsiteY4" fmla="*/ 4321836 h 6841813"/>
              <a:gd name="connsiteX0" fmla="*/ 0 w 12182846"/>
              <a:gd name="connsiteY0" fmla="*/ 4321836 h 6841813"/>
              <a:gd name="connsiteX1" fmla="*/ 8795254 w 12182846"/>
              <a:gd name="connsiteY1" fmla="*/ 0 h 6841813"/>
              <a:gd name="connsiteX2" fmla="*/ 12182846 w 12182846"/>
              <a:gd name="connsiteY2" fmla="*/ 0 h 6841813"/>
              <a:gd name="connsiteX3" fmla="*/ 0 w 12182846"/>
              <a:gd name="connsiteY3" fmla="*/ 6841813 h 6841813"/>
              <a:gd name="connsiteX4" fmla="*/ 0 w 12182846"/>
              <a:gd name="connsiteY4" fmla="*/ 4321836 h 6841813"/>
              <a:gd name="connsiteX0" fmla="*/ 11575 w 12182846"/>
              <a:gd name="connsiteY0" fmla="*/ 4935294 h 6841813"/>
              <a:gd name="connsiteX1" fmla="*/ 8795254 w 12182846"/>
              <a:gd name="connsiteY1" fmla="*/ 0 h 6841813"/>
              <a:gd name="connsiteX2" fmla="*/ 12182846 w 12182846"/>
              <a:gd name="connsiteY2" fmla="*/ 0 h 6841813"/>
              <a:gd name="connsiteX3" fmla="*/ 0 w 12182846"/>
              <a:gd name="connsiteY3" fmla="*/ 6841813 h 6841813"/>
              <a:gd name="connsiteX4" fmla="*/ 11575 w 12182846"/>
              <a:gd name="connsiteY4" fmla="*/ 4935294 h 6841813"/>
              <a:gd name="connsiteX0" fmla="*/ 11575 w 12182846"/>
              <a:gd name="connsiteY0" fmla="*/ 4935294 h 6841813"/>
              <a:gd name="connsiteX1" fmla="*/ 9732803 w 12182846"/>
              <a:gd name="connsiteY1" fmla="*/ 0 h 6841813"/>
              <a:gd name="connsiteX2" fmla="*/ 12182846 w 12182846"/>
              <a:gd name="connsiteY2" fmla="*/ 0 h 6841813"/>
              <a:gd name="connsiteX3" fmla="*/ 0 w 12182846"/>
              <a:gd name="connsiteY3" fmla="*/ 6841813 h 6841813"/>
              <a:gd name="connsiteX4" fmla="*/ 11575 w 12182846"/>
              <a:gd name="connsiteY4" fmla="*/ 4935294 h 6841813"/>
              <a:gd name="connsiteX0" fmla="*/ 11575 w 12182846"/>
              <a:gd name="connsiteY0" fmla="*/ 4946869 h 6853388"/>
              <a:gd name="connsiteX1" fmla="*/ 9397137 w 12182846"/>
              <a:gd name="connsiteY1" fmla="*/ 0 h 6853388"/>
              <a:gd name="connsiteX2" fmla="*/ 12182846 w 12182846"/>
              <a:gd name="connsiteY2" fmla="*/ 11575 h 6853388"/>
              <a:gd name="connsiteX3" fmla="*/ 0 w 12182846"/>
              <a:gd name="connsiteY3" fmla="*/ 6853388 h 6853388"/>
              <a:gd name="connsiteX4" fmla="*/ 11575 w 12182846"/>
              <a:gd name="connsiteY4" fmla="*/ 4946869 h 6853388"/>
              <a:gd name="connsiteX0" fmla="*/ 11575 w 12182846"/>
              <a:gd name="connsiteY0" fmla="*/ 4969483 h 6876002"/>
              <a:gd name="connsiteX1" fmla="*/ 9145837 w 12182846"/>
              <a:gd name="connsiteY1" fmla="*/ 0 h 6876002"/>
              <a:gd name="connsiteX2" fmla="*/ 12182846 w 12182846"/>
              <a:gd name="connsiteY2" fmla="*/ 34189 h 6876002"/>
              <a:gd name="connsiteX3" fmla="*/ 0 w 12182846"/>
              <a:gd name="connsiteY3" fmla="*/ 6876002 h 6876002"/>
              <a:gd name="connsiteX4" fmla="*/ 11575 w 12182846"/>
              <a:gd name="connsiteY4" fmla="*/ 4969483 h 687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2846" h="6876002">
                <a:moveTo>
                  <a:pt x="11575" y="4969483"/>
                </a:moveTo>
                <a:lnTo>
                  <a:pt x="9145837" y="0"/>
                </a:lnTo>
                <a:lnTo>
                  <a:pt x="12182846" y="34189"/>
                </a:lnTo>
                <a:lnTo>
                  <a:pt x="0" y="6876002"/>
                </a:lnTo>
                <a:cubicBezTo>
                  <a:pt x="3858" y="6240496"/>
                  <a:pt x="7717" y="5604989"/>
                  <a:pt x="11575" y="4969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2033" y="618583"/>
            <a:ext cx="94484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项目答辩：</a:t>
            </a:r>
            <a:r>
              <a:rPr lang="zh-CN" altLang="en-US" sz="8000" b="1" dirty="0" smtClean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天涯社区</a:t>
            </a:r>
            <a:endParaRPr lang="zh-CN" altLang="en-US" sz="8000" b="1" dirty="0">
              <a:ln w="0">
                <a:solidFill>
                  <a:schemeClr val="tx2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8784" y="2435335"/>
            <a:ext cx="3505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3600" b="1" cap="none" spc="0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答辩人</a:t>
            </a:r>
            <a:r>
              <a:rPr lang="zh-CN" altLang="en-US" sz="3600" b="1" cap="none" spc="0" dirty="0" smtClean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：</a:t>
            </a:r>
            <a:r>
              <a:rPr lang="zh-CN" alt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杨恩恩</a:t>
            </a:r>
            <a:endParaRPr lang="zh-CN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2502" y="3143490"/>
            <a:ext cx="27687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班级</a:t>
            </a:r>
            <a:r>
              <a:rPr lang="zh-CN" alt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：</a:t>
            </a:r>
            <a:r>
              <a:rPr lang="en-US" altLang="zh-CN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1811B</a:t>
            </a:r>
            <a:endParaRPr lang="zh-CN" alt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8590" y="3971580"/>
            <a:ext cx="231185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专业</a:t>
            </a:r>
            <a:r>
              <a:rPr lang="zh-CN" alt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：</a:t>
            </a:r>
            <a:r>
              <a:rPr lang="en-US" altLang="zh-CN" sz="4000" b="1" cap="none" spc="0" dirty="0" smtClean="0">
                <a:ln w="6600">
                  <a:solidFill>
                    <a:srgbClr val="92D050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H5</a:t>
            </a:r>
            <a:endParaRPr lang="zh-CN" altLang="en-US" sz="4000" b="1" cap="none" spc="0" dirty="0">
              <a:ln w="6600">
                <a:solidFill>
                  <a:srgbClr val="92D050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8775" y="4451136"/>
            <a:ext cx="54065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905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海内存知己，</a:t>
            </a:r>
            <a:endParaRPr lang="en-US" altLang="zh-CN" sz="5400" b="1" dirty="0">
              <a:ln w="19050">
                <a:solidFill>
                  <a:schemeClr val="accent5">
                    <a:lumMod val="7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5400" b="1" dirty="0" smtClean="0">
                <a:ln w="1905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天涯若比邻。</a:t>
            </a:r>
            <a:endParaRPr lang="zh-CN" altLang="en-US" sz="5400" b="1" cap="none" spc="0" dirty="0">
              <a:ln w="19050">
                <a:solidFill>
                  <a:schemeClr val="accent5">
                    <a:lumMod val="7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9111"/>
            <a:ext cx="2892502" cy="12727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28" y="5569111"/>
            <a:ext cx="1890872" cy="12727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-80682" y="4922780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0">
                  <a:solidFill>
                    <a:srgbClr val="00206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专业讲师：</a:t>
            </a:r>
            <a:r>
              <a:rPr lang="zh-CN" altLang="en-US" sz="3600" b="1" cap="none" spc="0" dirty="0" smtClean="0">
                <a:ln w="0">
                  <a:solidFill>
                    <a:srgbClr val="7030A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刘金环</a:t>
            </a:r>
            <a:endParaRPr lang="zh-CN" altLang="en-US" sz="3600" b="1" cap="none" spc="0" dirty="0">
              <a:ln w="0">
                <a:solidFill>
                  <a:srgbClr val="7030A0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157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4" grpId="0"/>
      <p:bldP spid="5" grpId="0"/>
      <p:bldP spid="6" grpId="0"/>
      <p:bldP spid="8" grpId="0" build="allAtOnce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83617" y="768093"/>
            <a:ext cx="420814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浮动：</a:t>
            </a:r>
            <a:endParaRPr lang="en-US" altLang="zh-CN" sz="7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Float:left</a:t>
            </a:r>
            <a:r>
              <a:rPr lang="en-US" altLang="zh-CN" sz="72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algn="ctr"/>
            <a:r>
              <a:rPr lang="en-US" altLang="zh-CN" sz="7200" b="0" cap="none" spc="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Float:right</a:t>
            </a:r>
            <a:r>
              <a:rPr lang="en-US" altLang="zh-CN" sz="7200" b="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algn="ctr"/>
            <a:r>
              <a:rPr lang="en-US" altLang="zh-CN" sz="72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Clear:both</a:t>
            </a:r>
            <a:r>
              <a:rPr lang="en-US" altLang="zh-CN" sz="72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72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" y="5547360"/>
            <a:ext cx="11282144" cy="10201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1" y="356215"/>
            <a:ext cx="4327842" cy="477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3" y="4432140"/>
            <a:ext cx="6843353" cy="1661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406" y="1568266"/>
            <a:ext cx="4092560" cy="48020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01426" y="1118215"/>
            <a:ext cx="50545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鼠标滑过弹出</a:t>
            </a:r>
            <a:endParaRPr lang="en-US" altLang="zh-CN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登录框与注册框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79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资料带 7"/>
          <p:cNvSpPr/>
          <p:nvPr/>
        </p:nvSpPr>
        <p:spPr>
          <a:xfrm>
            <a:off x="6824059" y="1142355"/>
            <a:ext cx="5369858" cy="3836894"/>
          </a:xfrm>
          <a:prstGeom prst="flowChartPunchedTape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298"/>
            <a:ext cx="2892502" cy="1272702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6000749" y="1716564"/>
            <a:ext cx="6191251" cy="1548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00" b="1" i="0" u="none" strike="noStrike" kern="1200" cap="none" spc="0" baseline="0" dirty="0">
                <a:solidFill>
                  <a:srgbClr val="404040"/>
                </a:solidFill>
                <a:latin typeface="华文仿宋" pitchFamily="2" charset="-122"/>
                <a:ea typeface="华文仿宋" pitchFamily="2" charset="-122"/>
                <a:cs typeface="Calibri" charset="0"/>
              </a:rPr>
              <a:t>Part 04</a:t>
            </a:r>
            <a:endParaRPr lang="zh-CN" altLang="en-US" sz="9600" b="1" i="0" u="none" strike="noStrike" kern="1200" cap="none" spc="0" baseline="0" dirty="0">
              <a:solidFill>
                <a:srgbClr val="404040"/>
              </a:solidFill>
              <a:latin typeface="华文仿宋" pitchFamily="2" charset="-122"/>
              <a:ea typeface="华文仿宋" pitchFamily="2" charset="-122"/>
              <a:cs typeface="Calibri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6616409" y="3265328"/>
            <a:ext cx="4959930" cy="634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项目总结</a:t>
            </a:r>
          </a:p>
        </p:txBody>
      </p:sp>
      <p:sp>
        <p:nvSpPr>
          <p:cNvPr id="6" name="减去单角的矩形"/>
          <p:cNvSpPr>
            <a:spLocks/>
          </p:cNvSpPr>
          <p:nvPr/>
        </p:nvSpPr>
        <p:spPr>
          <a:xfrm>
            <a:off x="6554233" y="3899693"/>
            <a:ext cx="5022106" cy="369332"/>
          </a:xfrm>
          <a:prstGeom prst="snip1Rect">
            <a:avLst>
              <a:gd name="adj" fmla="val 1194"/>
            </a:avLst>
          </a:prstGeom>
          <a:noFill/>
          <a:ln w="2857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Arial" pitchFamily="34" charset="0"/>
                <a:ea typeface="华文仿宋" pitchFamily="2" charset="-122"/>
                <a:cs typeface="Arial" pitchFamily="34" charset="0"/>
              </a:rPr>
              <a:t>Project Summary</a:t>
            </a:r>
            <a:endParaRPr lang="zh-CN" altLang="en-US" sz="1800" b="0" i="0" u="none" strike="noStrike" kern="1200" cap="none" spc="0" baseline="0" dirty="0">
              <a:solidFill>
                <a:srgbClr val="404040"/>
              </a:solidFill>
              <a:latin typeface="Arial" pitchFamily="34" charset="0"/>
              <a:ea typeface="华文仿宋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355"/>
            <a:ext cx="6825976" cy="4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"/>
          <p:cNvGrpSpPr>
            <a:grpSpLocks/>
          </p:cNvGrpSpPr>
          <p:nvPr/>
        </p:nvGrpSpPr>
        <p:grpSpPr>
          <a:xfrm>
            <a:off x="933176" y="262263"/>
            <a:ext cx="949411" cy="894184"/>
            <a:chOff x="1424206" y="291129"/>
            <a:chExt cx="576044" cy="628410"/>
          </a:xfrm>
          <a:solidFill>
            <a:srgbClr val="FFFF00"/>
          </a:solidFill>
        </p:grpSpPr>
        <p:sp>
          <p:nvSpPr>
            <p:cNvPr id="4" name="曲线"/>
            <p:cNvSpPr>
              <a:spLocks/>
            </p:cNvSpPr>
            <p:nvPr/>
          </p:nvSpPr>
          <p:spPr>
            <a:xfrm>
              <a:off x="1551520" y="440114"/>
              <a:ext cx="313068" cy="4794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10800" y="0"/>
                    <a:pt x="10451" y="0"/>
                    <a:pt x="10451" y="0"/>
                  </a:cubicBezTo>
                  <a:cubicBezTo>
                    <a:pt x="7315" y="0"/>
                    <a:pt x="4528" y="1038"/>
                    <a:pt x="2786" y="2284"/>
                  </a:cubicBezTo>
                  <a:cubicBezTo>
                    <a:pt x="1044" y="3529"/>
                    <a:pt x="0" y="5192"/>
                    <a:pt x="0" y="7061"/>
                  </a:cubicBezTo>
                  <a:cubicBezTo>
                    <a:pt x="0" y="8099"/>
                    <a:pt x="348" y="9137"/>
                    <a:pt x="1393" y="10175"/>
                  </a:cubicBezTo>
                  <a:cubicBezTo>
                    <a:pt x="1740" y="10798"/>
                    <a:pt x="2438" y="11422"/>
                    <a:pt x="2786" y="11837"/>
                  </a:cubicBezTo>
                  <a:cubicBezTo>
                    <a:pt x="3482" y="12461"/>
                    <a:pt x="3832" y="12876"/>
                    <a:pt x="4180" y="13499"/>
                  </a:cubicBezTo>
                  <a:cubicBezTo>
                    <a:pt x="4180" y="13499"/>
                    <a:pt x="4180" y="13915"/>
                    <a:pt x="4180" y="14122"/>
                  </a:cubicBezTo>
                  <a:cubicBezTo>
                    <a:pt x="4180" y="14745"/>
                    <a:pt x="4877" y="15161"/>
                    <a:pt x="5224" y="15575"/>
                  </a:cubicBezTo>
                  <a:cubicBezTo>
                    <a:pt x="5573" y="15784"/>
                    <a:pt x="5573" y="15991"/>
                    <a:pt x="5573" y="16200"/>
                  </a:cubicBezTo>
                  <a:cubicBezTo>
                    <a:pt x="5573" y="16407"/>
                    <a:pt x="5573" y="16407"/>
                    <a:pt x="5573" y="16407"/>
                  </a:cubicBezTo>
                  <a:cubicBezTo>
                    <a:pt x="5573" y="16614"/>
                    <a:pt x="5573" y="16823"/>
                    <a:pt x="5573" y="16823"/>
                  </a:cubicBezTo>
                  <a:cubicBezTo>
                    <a:pt x="5573" y="17030"/>
                    <a:pt x="5573" y="17237"/>
                    <a:pt x="5573" y="17237"/>
                  </a:cubicBezTo>
                  <a:cubicBezTo>
                    <a:pt x="5573" y="17446"/>
                    <a:pt x="5573" y="17446"/>
                    <a:pt x="5573" y="17652"/>
                  </a:cubicBezTo>
                  <a:cubicBezTo>
                    <a:pt x="5573" y="17652"/>
                    <a:pt x="5921" y="17652"/>
                    <a:pt x="5921" y="17861"/>
                  </a:cubicBezTo>
                  <a:cubicBezTo>
                    <a:pt x="5573" y="17861"/>
                    <a:pt x="5573" y="18069"/>
                    <a:pt x="5573" y="18276"/>
                  </a:cubicBezTo>
                  <a:cubicBezTo>
                    <a:pt x="5573" y="18483"/>
                    <a:pt x="5573" y="18483"/>
                    <a:pt x="5573" y="18483"/>
                  </a:cubicBezTo>
                  <a:cubicBezTo>
                    <a:pt x="5573" y="18483"/>
                    <a:pt x="5573" y="18483"/>
                    <a:pt x="5921" y="18692"/>
                  </a:cubicBezTo>
                  <a:cubicBezTo>
                    <a:pt x="5573" y="18692"/>
                    <a:pt x="5573" y="18899"/>
                    <a:pt x="5573" y="19106"/>
                  </a:cubicBezTo>
                  <a:cubicBezTo>
                    <a:pt x="5573" y="19106"/>
                    <a:pt x="5573" y="19315"/>
                    <a:pt x="5921" y="19522"/>
                  </a:cubicBezTo>
                  <a:cubicBezTo>
                    <a:pt x="5921" y="19522"/>
                    <a:pt x="5921" y="19522"/>
                    <a:pt x="5921" y="19522"/>
                  </a:cubicBezTo>
                  <a:cubicBezTo>
                    <a:pt x="5921" y="19522"/>
                    <a:pt x="5921" y="19522"/>
                    <a:pt x="5921" y="19522"/>
                  </a:cubicBezTo>
                  <a:cubicBezTo>
                    <a:pt x="6269" y="20353"/>
                    <a:pt x="6967" y="20769"/>
                    <a:pt x="7663" y="20975"/>
                  </a:cubicBezTo>
                  <a:cubicBezTo>
                    <a:pt x="8709" y="21391"/>
                    <a:pt x="9405" y="21600"/>
                    <a:pt x="10451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844" y="21600"/>
                    <a:pt x="12890" y="21600"/>
                    <a:pt x="13586" y="21184"/>
                  </a:cubicBezTo>
                  <a:cubicBezTo>
                    <a:pt x="13935" y="20975"/>
                    <a:pt x="14632" y="20769"/>
                    <a:pt x="14980" y="20353"/>
                  </a:cubicBezTo>
                  <a:cubicBezTo>
                    <a:pt x="14980" y="20353"/>
                    <a:pt x="15329" y="20145"/>
                    <a:pt x="15329" y="19937"/>
                  </a:cubicBezTo>
                  <a:cubicBezTo>
                    <a:pt x="15677" y="19729"/>
                    <a:pt x="15677" y="19729"/>
                    <a:pt x="15677" y="19522"/>
                  </a:cubicBezTo>
                  <a:cubicBezTo>
                    <a:pt x="15677" y="19522"/>
                    <a:pt x="15677" y="19522"/>
                    <a:pt x="15677" y="19522"/>
                  </a:cubicBezTo>
                  <a:cubicBezTo>
                    <a:pt x="15677" y="19315"/>
                    <a:pt x="15677" y="19315"/>
                    <a:pt x="15677" y="19106"/>
                  </a:cubicBezTo>
                  <a:cubicBezTo>
                    <a:pt x="15677" y="19106"/>
                    <a:pt x="15677" y="19106"/>
                    <a:pt x="15677" y="18899"/>
                  </a:cubicBezTo>
                  <a:cubicBezTo>
                    <a:pt x="16025" y="18899"/>
                    <a:pt x="16025" y="18692"/>
                    <a:pt x="16025" y="18692"/>
                  </a:cubicBezTo>
                  <a:cubicBezTo>
                    <a:pt x="16025" y="18483"/>
                    <a:pt x="16025" y="18483"/>
                    <a:pt x="15677" y="18483"/>
                  </a:cubicBezTo>
                  <a:cubicBezTo>
                    <a:pt x="15677" y="18483"/>
                    <a:pt x="16025" y="18276"/>
                    <a:pt x="16025" y="18276"/>
                  </a:cubicBezTo>
                  <a:cubicBezTo>
                    <a:pt x="15677" y="18069"/>
                    <a:pt x="15677" y="18069"/>
                    <a:pt x="15677" y="18069"/>
                  </a:cubicBezTo>
                  <a:cubicBezTo>
                    <a:pt x="15677" y="18069"/>
                    <a:pt x="15329" y="17861"/>
                    <a:pt x="15329" y="17861"/>
                  </a:cubicBezTo>
                  <a:cubicBezTo>
                    <a:pt x="15677" y="17861"/>
                    <a:pt x="15677" y="17861"/>
                    <a:pt x="16025" y="17652"/>
                  </a:cubicBezTo>
                  <a:cubicBezTo>
                    <a:pt x="16025" y="17446"/>
                    <a:pt x="16025" y="17446"/>
                    <a:pt x="16025" y="17446"/>
                  </a:cubicBezTo>
                  <a:cubicBezTo>
                    <a:pt x="16025" y="17237"/>
                    <a:pt x="15677" y="17237"/>
                    <a:pt x="15677" y="17030"/>
                  </a:cubicBezTo>
                  <a:cubicBezTo>
                    <a:pt x="15677" y="17030"/>
                    <a:pt x="15677" y="17030"/>
                    <a:pt x="15677" y="16823"/>
                  </a:cubicBezTo>
                  <a:cubicBezTo>
                    <a:pt x="15677" y="16823"/>
                    <a:pt x="15677" y="16823"/>
                    <a:pt x="15677" y="16823"/>
                  </a:cubicBezTo>
                  <a:cubicBezTo>
                    <a:pt x="15677" y="16614"/>
                    <a:pt x="15677" y="16614"/>
                    <a:pt x="15677" y="16614"/>
                  </a:cubicBezTo>
                  <a:cubicBezTo>
                    <a:pt x="15677" y="16614"/>
                    <a:pt x="15677" y="16614"/>
                    <a:pt x="15677" y="16614"/>
                  </a:cubicBezTo>
                  <a:cubicBezTo>
                    <a:pt x="15677" y="16407"/>
                    <a:pt x="15677" y="16200"/>
                    <a:pt x="15677" y="15991"/>
                  </a:cubicBezTo>
                  <a:cubicBezTo>
                    <a:pt x="15677" y="15991"/>
                    <a:pt x="15677" y="15991"/>
                    <a:pt x="15677" y="15991"/>
                  </a:cubicBezTo>
                  <a:cubicBezTo>
                    <a:pt x="16373" y="15575"/>
                    <a:pt x="16721" y="14952"/>
                    <a:pt x="17069" y="14537"/>
                  </a:cubicBezTo>
                  <a:cubicBezTo>
                    <a:pt x="17069" y="14122"/>
                    <a:pt x="17418" y="13706"/>
                    <a:pt x="17418" y="13292"/>
                  </a:cubicBezTo>
                  <a:cubicBezTo>
                    <a:pt x="18115" y="12461"/>
                    <a:pt x="18115" y="11837"/>
                    <a:pt x="19509" y="10798"/>
                  </a:cubicBezTo>
                  <a:cubicBezTo>
                    <a:pt x="20554" y="9969"/>
                    <a:pt x="21600" y="8306"/>
                    <a:pt x="21600" y="6437"/>
                  </a:cubicBezTo>
                  <a:cubicBezTo>
                    <a:pt x="21600" y="4984"/>
                    <a:pt x="20902" y="3322"/>
                    <a:pt x="19160" y="2284"/>
                  </a:cubicBezTo>
                  <a:cubicBezTo>
                    <a:pt x="17418" y="1038"/>
                    <a:pt x="14980" y="206"/>
                    <a:pt x="10800" y="0"/>
                  </a:cubicBezTo>
                </a:path>
                <a:path w="21600" h="21600">
                  <a:moveTo>
                    <a:pt x="10102" y="10384"/>
                  </a:moveTo>
                  <a:cubicBezTo>
                    <a:pt x="10451" y="10384"/>
                    <a:pt x="10800" y="10175"/>
                    <a:pt x="11147" y="10175"/>
                  </a:cubicBezTo>
                  <a:cubicBezTo>
                    <a:pt x="11147" y="9969"/>
                    <a:pt x="11147" y="9969"/>
                    <a:pt x="11147" y="9969"/>
                  </a:cubicBezTo>
                  <a:cubicBezTo>
                    <a:pt x="11496" y="10175"/>
                    <a:pt x="11844" y="10175"/>
                    <a:pt x="12193" y="10175"/>
                  </a:cubicBezTo>
                  <a:cubicBezTo>
                    <a:pt x="11844" y="11422"/>
                    <a:pt x="11844" y="12669"/>
                    <a:pt x="11844" y="13915"/>
                  </a:cubicBezTo>
                  <a:cubicBezTo>
                    <a:pt x="11844" y="14329"/>
                    <a:pt x="11844" y="14537"/>
                    <a:pt x="11844" y="14745"/>
                  </a:cubicBezTo>
                  <a:cubicBezTo>
                    <a:pt x="11496" y="14745"/>
                    <a:pt x="11496" y="14745"/>
                    <a:pt x="11147" y="14745"/>
                  </a:cubicBezTo>
                  <a:cubicBezTo>
                    <a:pt x="11147" y="14745"/>
                    <a:pt x="10800" y="14745"/>
                    <a:pt x="10451" y="14745"/>
                  </a:cubicBezTo>
                  <a:cubicBezTo>
                    <a:pt x="10451" y="13292"/>
                    <a:pt x="10451" y="11837"/>
                    <a:pt x="10102" y="10384"/>
                  </a:cubicBezTo>
                </a:path>
                <a:path w="21600" h="21600">
                  <a:moveTo>
                    <a:pt x="11147" y="7476"/>
                  </a:moveTo>
                  <a:cubicBezTo>
                    <a:pt x="11147" y="6852"/>
                    <a:pt x="11496" y="6437"/>
                    <a:pt x="11496" y="6022"/>
                  </a:cubicBezTo>
                  <a:cubicBezTo>
                    <a:pt x="11496" y="5814"/>
                    <a:pt x="11496" y="5814"/>
                    <a:pt x="11496" y="5814"/>
                  </a:cubicBezTo>
                  <a:cubicBezTo>
                    <a:pt x="11844" y="5606"/>
                    <a:pt x="11844" y="5606"/>
                    <a:pt x="11844" y="5606"/>
                  </a:cubicBezTo>
                  <a:cubicBezTo>
                    <a:pt x="11844" y="5606"/>
                    <a:pt x="12193" y="5606"/>
                    <a:pt x="12193" y="5814"/>
                  </a:cubicBezTo>
                  <a:cubicBezTo>
                    <a:pt x="12193" y="5814"/>
                    <a:pt x="12193" y="6022"/>
                    <a:pt x="12193" y="6022"/>
                  </a:cubicBezTo>
                  <a:cubicBezTo>
                    <a:pt x="12193" y="6229"/>
                    <a:pt x="12193" y="6229"/>
                    <a:pt x="12193" y="6437"/>
                  </a:cubicBezTo>
                  <a:cubicBezTo>
                    <a:pt x="12193" y="7061"/>
                    <a:pt x="11844" y="7684"/>
                    <a:pt x="11496" y="8306"/>
                  </a:cubicBezTo>
                  <a:cubicBezTo>
                    <a:pt x="11147" y="8099"/>
                    <a:pt x="11147" y="7684"/>
                    <a:pt x="11147" y="7476"/>
                  </a:cubicBezTo>
                </a:path>
                <a:path w="21600" h="21600">
                  <a:moveTo>
                    <a:pt x="15329" y="6022"/>
                  </a:moveTo>
                  <a:cubicBezTo>
                    <a:pt x="15329" y="6229"/>
                    <a:pt x="15329" y="6229"/>
                    <a:pt x="15329" y="6229"/>
                  </a:cubicBezTo>
                  <a:cubicBezTo>
                    <a:pt x="15329" y="7061"/>
                    <a:pt x="14980" y="8099"/>
                    <a:pt x="14282" y="8722"/>
                  </a:cubicBezTo>
                  <a:cubicBezTo>
                    <a:pt x="14282" y="8929"/>
                    <a:pt x="13935" y="9137"/>
                    <a:pt x="13586" y="9345"/>
                  </a:cubicBezTo>
                  <a:cubicBezTo>
                    <a:pt x="13935" y="8306"/>
                    <a:pt x="14282" y="7476"/>
                    <a:pt x="14980" y="6437"/>
                  </a:cubicBezTo>
                  <a:cubicBezTo>
                    <a:pt x="14980" y="6229"/>
                    <a:pt x="15329" y="6229"/>
                    <a:pt x="15329" y="6229"/>
                  </a:cubicBezTo>
                  <a:cubicBezTo>
                    <a:pt x="15329" y="6229"/>
                    <a:pt x="15329" y="6022"/>
                    <a:pt x="15329" y="6022"/>
                  </a:cubicBezTo>
                </a:path>
                <a:path w="21600" h="21600">
                  <a:moveTo>
                    <a:pt x="12890" y="15575"/>
                  </a:moveTo>
                  <a:cubicBezTo>
                    <a:pt x="12890" y="15575"/>
                    <a:pt x="12890" y="15575"/>
                    <a:pt x="12890" y="15575"/>
                  </a:cubicBezTo>
                  <a:cubicBezTo>
                    <a:pt x="12890" y="15575"/>
                    <a:pt x="12890" y="15575"/>
                    <a:pt x="12890" y="15575"/>
                  </a:cubicBezTo>
                </a:path>
                <a:path w="21600" h="21600">
                  <a:moveTo>
                    <a:pt x="14632" y="19106"/>
                  </a:moveTo>
                  <a:cubicBezTo>
                    <a:pt x="14632" y="19106"/>
                    <a:pt x="14632" y="19315"/>
                    <a:pt x="14632" y="19315"/>
                  </a:cubicBezTo>
                  <a:cubicBezTo>
                    <a:pt x="14632" y="19315"/>
                    <a:pt x="14282" y="19315"/>
                    <a:pt x="14282" y="19315"/>
                  </a:cubicBezTo>
                  <a:cubicBezTo>
                    <a:pt x="13586" y="19522"/>
                    <a:pt x="12890" y="19522"/>
                    <a:pt x="11844" y="19522"/>
                  </a:cubicBezTo>
                  <a:cubicBezTo>
                    <a:pt x="12890" y="19522"/>
                    <a:pt x="13935" y="19315"/>
                    <a:pt x="14632" y="19106"/>
                  </a:cubicBezTo>
                  <a:cubicBezTo>
                    <a:pt x="14632" y="19106"/>
                    <a:pt x="14632" y="19106"/>
                    <a:pt x="14632" y="19106"/>
                  </a:cubicBezTo>
                </a:path>
                <a:path w="21600" h="21600">
                  <a:moveTo>
                    <a:pt x="13238" y="15991"/>
                  </a:moveTo>
                  <a:cubicBezTo>
                    <a:pt x="13586" y="15991"/>
                    <a:pt x="14282" y="15991"/>
                    <a:pt x="14632" y="15991"/>
                  </a:cubicBezTo>
                  <a:cubicBezTo>
                    <a:pt x="14632" y="15991"/>
                    <a:pt x="14632" y="16200"/>
                    <a:pt x="14632" y="16200"/>
                  </a:cubicBezTo>
                  <a:cubicBezTo>
                    <a:pt x="12540" y="16200"/>
                    <a:pt x="10451" y="16407"/>
                    <a:pt x="8360" y="16407"/>
                  </a:cubicBezTo>
                  <a:cubicBezTo>
                    <a:pt x="8011" y="16407"/>
                    <a:pt x="8011" y="16407"/>
                    <a:pt x="7663" y="16407"/>
                  </a:cubicBezTo>
                  <a:cubicBezTo>
                    <a:pt x="7315" y="16407"/>
                    <a:pt x="6967" y="16407"/>
                    <a:pt x="6618" y="16407"/>
                  </a:cubicBezTo>
                  <a:cubicBezTo>
                    <a:pt x="6618" y="16200"/>
                    <a:pt x="6618" y="16200"/>
                    <a:pt x="6618" y="16200"/>
                  </a:cubicBezTo>
                  <a:cubicBezTo>
                    <a:pt x="6618" y="16200"/>
                    <a:pt x="6618" y="15991"/>
                    <a:pt x="6618" y="15991"/>
                  </a:cubicBezTo>
                  <a:cubicBezTo>
                    <a:pt x="8011" y="15991"/>
                    <a:pt x="9405" y="16200"/>
                    <a:pt x="10800" y="16200"/>
                  </a:cubicBezTo>
                  <a:cubicBezTo>
                    <a:pt x="11844" y="16200"/>
                    <a:pt x="12540" y="16200"/>
                    <a:pt x="13238" y="15991"/>
                  </a:cubicBezTo>
                </a:path>
                <a:path w="21600" h="21600">
                  <a:moveTo>
                    <a:pt x="8709" y="19106"/>
                  </a:moveTo>
                  <a:cubicBezTo>
                    <a:pt x="8011" y="19106"/>
                    <a:pt x="7315" y="19106"/>
                    <a:pt x="6618" y="19106"/>
                  </a:cubicBezTo>
                  <a:cubicBezTo>
                    <a:pt x="6618" y="19106"/>
                    <a:pt x="6618" y="19106"/>
                    <a:pt x="6618" y="19106"/>
                  </a:cubicBezTo>
                  <a:cubicBezTo>
                    <a:pt x="6618" y="18899"/>
                    <a:pt x="6618" y="18899"/>
                    <a:pt x="6618" y="18899"/>
                  </a:cubicBezTo>
                  <a:cubicBezTo>
                    <a:pt x="7315" y="18899"/>
                    <a:pt x="8011" y="18899"/>
                    <a:pt x="8709" y="18899"/>
                  </a:cubicBezTo>
                  <a:cubicBezTo>
                    <a:pt x="9753" y="18899"/>
                    <a:pt x="10800" y="18899"/>
                    <a:pt x="11844" y="18899"/>
                  </a:cubicBezTo>
                  <a:cubicBezTo>
                    <a:pt x="12540" y="18692"/>
                    <a:pt x="13238" y="18692"/>
                    <a:pt x="13935" y="18692"/>
                  </a:cubicBezTo>
                  <a:cubicBezTo>
                    <a:pt x="12193" y="18899"/>
                    <a:pt x="10451" y="19106"/>
                    <a:pt x="8709" y="19106"/>
                  </a:cubicBezTo>
                </a:path>
                <a:path w="21600" h="21600">
                  <a:moveTo>
                    <a:pt x="11496" y="18276"/>
                  </a:moveTo>
                  <a:cubicBezTo>
                    <a:pt x="10451" y="18276"/>
                    <a:pt x="9405" y="18276"/>
                    <a:pt x="8709" y="18276"/>
                  </a:cubicBezTo>
                  <a:cubicBezTo>
                    <a:pt x="8011" y="18276"/>
                    <a:pt x="7315" y="18276"/>
                    <a:pt x="6618" y="18276"/>
                  </a:cubicBezTo>
                  <a:cubicBezTo>
                    <a:pt x="6618" y="18276"/>
                    <a:pt x="6618" y="18276"/>
                    <a:pt x="6618" y="18276"/>
                  </a:cubicBezTo>
                  <a:cubicBezTo>
                    <a:pt x="6618" y="18069"/>
                    <a:pt x="6618" y="18069"/>
                    <a:pt x="6618" y="18069"/>
                  </a:cubicBezTo>
                  <a:cubicBezTo>
                    <a:pt x="6618" y="18069"/>
                    <a:pt x="6967" y="18069"/>
                    <a:pt x="6967" y="18069"/>
                  </a:cubicBezTo>
                  <a:cubicBezTo>
                    <a:pt x="6967" y="18069"/>
                    <a:pt x="6967" y="18069"/>
                    <a:pt x="6967" y="18069"/>
                  </a:cubicBezTo>
                  <a:cubicBezTo>
                    <a:pt x="9405" y="18069"/>
                    <a:pt x="12193" y="17861"/>
                    <a:pt x="14632" y="17652"/>
                  </a:cubicBezTo>
                  <a:cubicBezTo>
                    <a:pt x="14632" y="17652"/>
                    <a:pt x="14282" y="17861"/>
                    <a:pt x="14282" y="17861"/>
                  </a:cubicBezTo>
                  <a:cubicBezTo>
                    <a:pt x="14282" y="17861"/>
                    <a:pt x="14282" y="17861"/>
                    <a:pt x="14282" y="18069"/>
                  </a:cubicBezTo>
                  <a:cubicBezTo>
                    <a:pt x="13586" y="18069"/>
                    <a:pt x="12540" y="18069"/>
                    <a:pt x="11496" y="18276"/>
                  </a:cubicBezTo>
                </a:path>
                <a:path w="21600" h="21600">
                  <a:moveTo>
                    <a:pt x="6967" y="17446"/>
                  </a:moveTo>
                  <a:cubicBezTo>
                    <a:pt x="6967" y="17446"/>
                    <a:pt x="6618" y="17446"/>
                    <a:pt x="6618" y="17446"/>
                  </a:cubicBezTo>
                  <a:cubicBezTo>
                    <a:pt x="6618" y="17446"/>
                    <a:pt x="6618" y="17237"/>
                    <a:pt x="6618" y="17237"/>
                  </a:cubicBezTo>
                  <a:cubicBezTo>
                    <a:pt x="6618" y="17237"/>
                    <a:pt x="6618" y="17030"/>
                    <a:pt x="6618" y="17030"/>
                  </a:cubicBezTo>
                  <a:cubicBezTo>
                    <a:pt x="6967" y="17030"/>
                    <a:pt x="7315" y="17030"/>
                    <a:pt x="7663" y="17030"/>
                  </a:cubicBezTo>
                  <a:cubicBezTo>
                    <a:pt x="8011" y="17030"/>
                    <a:pt x="8011" y="17030"/>
                    <a:pt x="8360" y="17030"/>
                  </a:cubicBezTo>
                  <a:cubicBezTo>
                    <a:pt x="10451" y="17030"/>
                    <a:pt x="12540" y="16823"/>
                    <a:pt x="14632" y="16823"/>
                  </a:cubicBezTo>
                  <a:cubicBezTo>
                    <a:pt x="14632" y="16823"/>
                    <a:pt x="14632" y="16823"/>
                    <a:pt x="14282" y="17030"/>
                  </a:cubicBezTo>
                  <a:cubicBezTo>
                    <a:pt x="11844" y="17237"/>
                    <a:pt x="9405" y="17446"/>
                    <a:pt x="6967" y="17446"/>
                  </a:cubicBezTo>
                </a:path>
                <a:path w="21600" h="21600">
                  <a:moveTo>
                    <a:pt x="11844" y="15575"/>
                  </a:moveTo>
                  <a:cubicBezTo>
                    <a:pt x="11496" y="15575"/>
                    <a:pt x="11147" y="15575"/>
                    <a:pt x="10800" y="15575"/>
                  </a:cubicBezTo>
                  <a:cubicBezTo>
                    <a:pt x="10800" y="15575"/>
                    <a:pt x="10800" y="15575"/>
                    <a:pt x="10451" y="15575"/>
                  </a:cubicBezTo>
                  <a:cubicBezTo>
                    <a:pt x="10451" y="15575"/>
                    <a:pt x="10451" y="15368"/>
                    <a:pt x="10451" y="15368"/>
                  </a:cubicBezTo>
                  <a:cubicBezTo>
                    <a:pt x="10800" y="15368"/>
                    <a:pt x="11147" y="15368"/>
                    <a:pt x="11147" y="15368"/>
                  </a:cubicBezTo>
                  <a:cubicBezTo>
                    <a:pt x="11496" y="15368"/>
                    <a:pt x="11496" y="15368"/>
                    <a:pt x="11844" y="15575"/>
                  </a:cubicBezTo>
                </a:path>
                <a:path w="21600" h="21600">
                  <a:moveTo>
                    <a:pt x="12890" y="20769"/>
                  </a:moveTo>
                  <a:cubicBezTo>
                    <a:pt x="12540" y="20975"/>
                    <a:pt x="11844" y="20975"/>
                    <a:pt x="10800" y="20975"/>
                  </a:cubicBezTo>
                  <a:cubicBezTo>
                    <a:pt x="10451" y="20975"/>
                    <a:pt x="10451" y="20975"/>
                    <a:pt x="10451" y="20975"/>
                  </a:cubicBezTo>
                  <a:cubicBezTo>
                    <a:pt x="9753" y="20975"/>
                    <a:pt x="9057" y="20769"/>
                    <a:pt x="8360" y="20561"/>
                  </a:cubicBezTo>
                  <a:cubicBezTo>
                    <a:pt x="8011" y="20353"/>
                    <a:pt x="7663" y="20145"/>
                    <a:pt x="7315" y="19937"/>
                  </a:cubicBezTo>
                  <a:cubicBezTo>
                    <a:pt x="7315" y="19937"/>
                    <a:pt x="7663" y="19937"/>
                    <a:pt x="7663" y="19937"/>
                  </a:cubicBezTo>
                  <a:cubicBezTo>
                    <a:pt x="8709" y="20145"/>
                    <a:pt x="10102" y="20145"/>
                    <a:pt x="10800" y="20145"/>
                  </a:cubicBezTo>
                  <a:cubicBezTo>
                    <a:pt x="12193" y="20145"/>
                    <a:pt x="13238" y="20145"/>
                    <a:pt x="14282" y="19937"/>
                  </a:cubicBezTo>
                  <a:cubicBezTo>
                    <a:pt x="13935" y="20145"/>
                    <a:pt x="13238" y="20561"/>
                    <a:pt x="12890" y="20769"/>
                  </a:cubicBezTo>
                </a:path>
                <a:path w="21600" h="21600">
                  <a:moveTo>
                    <a:pt x="18463" y="10591"/>
                  </a:moveTo>
                  <a:cubicBezTo>
                    <a:pt x="17069" y="11630"/>
                    <a:pt x="17069" y="12252"/>
                    <a:pt x="16373" y="13084"/>
                  </a:cubicBezTo>
                  <a:cubicBezTo>
                    <a:pt x="16373" y="13499"/>
                    <a:pt x="16373" y="13915"/>
                    <a:pt x="16025" y="14329"/>
                  </a:cubicBezTo>
                  <a:cubicBezTo>
                    <a:pt x="16025" y="14537"/>
                    <a:pt x="15677" y="14745"/>
                    <a:pt x="15329" y="15161"/>
                  </a:cubicBezTo>
                  <a:cubicBezTo>
                    <a:pt x="15329" y="14952"/>
                    <a:pt x="15329" y="14952"/>
                    <a:pt x="15329" y="14952"/>
                  </a:cubicBezTo>
                  <a:cubicBezTo>
                    <a:pt x="14980" y="14952"/>
                    <a:pt x="14980" y="14952"/>
                    <a:pt x="14980" y="14952"/>
                  </a:cubicBezTo>
                  <a:cubicBezTo>
                    <a:pt x="14282" y="14952"/>
                    <a:pt x="13586" y="14952"/>
                    <a:pt x="12890" y="14952"/>
                  </a:cubicBezTo>
                  <a:cubicBezTo>
                    <a:pt x="12890" y="14537"/>
                    <a:pt x="12890" y="14329"/>
                    <a:pt x="12890" y="13915"/>
                  </a:cubicBezTo>
                  <a:cubicBezTo>
                    <a:pt x="12890" y="12669"/>
                    <a:pt x="12890" y="11422"/>
                    <a:pt x="13238" y="10175"/>
                  </a:cubicBezTo>
                  <a:cubicBezTo>
                    <a:pt x="13586" y="10175"/>
                    <a:pt x="13586" y="9969"/>
                    <a:pt x="13586" y="9969"/>
                  </a:cubicBezTo>
                  <a:cubicBezTo>
                    <a:pt x="14282" y="9761"/>
                    <a:pt x="14980" y="9345"/>
                    <a:pt x="15329" y="9137"/>
                  </a:cubicBezTo>
                  <a:cubicBezTo>
                    <a:pt x="16025" y="8306"/>
                    <a:pt x="16373" y="7269"/>
                    <a:pt x="16373" y="6229"/>
                  </a:cubicBezTo>
                  <a:cubicBezTo>
                    <a:pt x="16373" y="6022"/>
                    <a:pt x="16373" y="5814"/>
                    <a:pt x="16373" y="5606"/>
                  </a:cubicBezTo>
                  <a:cubicBezTo>
                    <a:pt x="16025" y="5606"/>
                    <a:pt x="15677" y="5399"/>
                    <a:pt x="15329" y="5399"/>
                  </a:cubicBezTo>
                  <a:cubicBezTo>
                    <a:pt x="14980" y="5399"/>
                    <a:pt x="14980" y="5606"/>
                    <a:pt x="14632" y="5606"/>
                  </a:cubicBezTo>
                  <a:cubicBezTo>
                    <a:pt x="14282" y="5814"/>
                    <a:pt x="13935" y="6022"/>
                    <a:pt x="13935" y="6229"/>
                  </a:cubicBezTo>
                  <a:cubicBezTo>
                    <a:pt x="13238" y="7269"/>
                    <a:pt x="12890" y="8515"/>
                    <a:pt x="12540" y="9552"/>
                  </a:cubicBezTo>
                  <a:cubicBezTo>
                    <a:pt x="12193" y="9552"/>
                    <a:pt x="12193" y="9552"/>
                    <a:pt x="11844" y="9345"/>
                  </a:cubicBezTo>
                  <a:cubicBezTo>
                    <a:pt x="11844" y="9345"/>
                    <a:pt x="11844" y="9345"/>
                    <a:pt x="11844" y="9345"/>
                  </a:cubicBezTo>
                  <a:cubicBezTo>
                    <a:pt x="12540" y="8515"/>
                    <a:pt x="12890" y="7476"/>
                    <a:pt x="13238" y="6437"/>
                  </a:cubicBezTo>
                  <a:cubicBezTo>
                    <a:pt x="13238" y="6229"/>
                    <a:pt x="13238" y="6229"/>
                    <a:pt x="13238" y="6022"/>
                  </a:cubicBezTo>
                  <a:cubicBezTo>
                    <a:pt x="13238" y="5814"/>
                    <a:pt x="13238" y="5606"/>
                    <a:pt x="13238" y="5606"/>
                  </a:cubicBezTo>
                  <a:cubicBezTo>
                    <a:pt x="12890" y="5192"/>
                    <a:pt x="12540" y="4984"/>
                    <a:pt x="11844" y="4984"/>
                  </a:cubicBezTo>
                  <a:cubicBezTo>
                    <a:pt x="11496" y="4984"/>
                    <a:pt x="11496" y="4984"/>
                    <a:pt x="11496" y="4984"/>
                  </a:cubicBezTo>
                  <a:cubicBezTo>
                    <a:pt x="11147" y="5192"/>
                    <a:pt x="10800" y="5399"/>
                    <a:pt x="10800" y="5399"/>
                  </a:cubicBezTo>
                  <a:cubicBezTo>
                    <a:pt x="10451" y="5606"/>
                    <a:pt x="10451" y="5606"/>
                    <a:pt x="10451" y="5814"/>
                  </a:cubicBezTo>
                  <a:cubicBezTo>
                    <a:pt x="10451" y="6437"/>
                    <a:pt x="10102" y="6852"/>
                    <a:pt x="10102" y="7476"/>
                  </a:cubicBezTo>
                  <a:cubicBezTo>
                    <a:pt x="10102" y="7892"/>
                    <a:pt x="10451" y="8515"/>
                    <a:pt x="10451" y="9137"/>
                  </a:cubicBezTo>
                  <a:cubicBezTo>
                    <a:pt x="10451" y="9137"/>
                    <a:pt x="10451" y="9345"/>
                    <a:pt x="10800" y="9345"/>
                  </a:cubicBezTo>
                  <a:cubicBezTo>
                    <a:pt x="10451" y="9552"/>
                    <a:pt x="10451" y="9552"/>
                    <a:pt x="10451" y="9761"/>
                  </a:cubicBezTo>
                  <a:cubicBezTo>
                    <a:pt x="10102" y="9761"/>
                    <a:pt x="10102" y="9761"/>
                    <a:pt x="9753" y="9969"/>
                  </a:cubicBezTo>
                  <a:cubicBezTo>
                    <a:pt x="9405" y="8722"/>
                    <a:pt x="9057" y="7684"/>
                    <a:pt x="8360" y="6437"/>
                  </a:cubicBezTo>
                  <a:cubicBezTo>
                    <a:pt x="8360" y="6229"/>
                    <a:pt x="8011" y="5606"/>
                    <a:pt x="7315" y="5399"/>
                  </a:cubicBezTo>
                  <a:cubicBezTo>
                    <a:pt x="6967" y="5192"/>
                    <a:pt x="6618" y="5192"/>
                    <a:pt x="6269" y="5192"/>
                  </a:cubicBezTo>
                  <a:cubicBezTo>
                    <a:pt x="5921" y="5192"/>
                    <a:pt x="5573" y="5399"/>
                    <a:pt x="5224" y="5399"/>
                  </a:cubicBezTo>
                  <a:cubicBezTo>
                    <a:pt x="4528" y="5814"/>
                    <a:pt x="4180" y="6229"/>
                    <a:pt x="4180" y="6645"/>
                  </a:cubicBezTo>
                  <a:cubicBezTo>
                    <a:pt x="4180" y="6645"/>
                    <a:pt x="4180" y="6645"/>
                    <a:pt x="4180" y="6645"/>
                  </a:cubicBezTo>
                  <a:cubicBezTo>
                    <a:pt x="4180" y="7061"/>
                    <a:pt x="4528" y="7269"/>
                    <a:pt x="4528" y="7476"/>
                  </a:cubicBezTo>
                  <a:cubicBezTo>
                    <a:pt x="5573" y="8515"/>
                    <a:pt x="6618" y="9345"/>
                    <a:pt x="8011" y="9969"/>
                  </a:cubicBezTo>
                  <a:cubicBezTo>
                    <a:pt x="8011" y="10175"/>
                    <a:pt x="8360" y="10384"/>
                    <a:pt x="9057" y="10384"/>
                  </a:cubicBezTo>
                  <a:cubicBezTo>
                    <a:pt x="9405" y="11837"/>
                    <a:pt x="9405" y="13292"/>
                    <a:pt x="9405" y="14952"/>
                  </a:cubicBezTo>
                  <a:cubicBezTo>
                    <a:pt x="8360" y="14952"/>
                    <a:pt x="7315" y="15161"/>
                    <a:pt x="6618" y="15368"/>
                  </a:cubicBezTo>
                  <a:cubicBezTo>
                    <a:pt x="6269" y="15368"/>
                    <a:pt x="6269" y="15368"/>
                    <a:pt x="6269" y="15368"/>
                  </a:cubicBezTo>
                  <a:cubicBezTo>
                    <a:pt x="6269" y="15368"/>
                    <a:pt x="6269" y="15368"/>
                    <a:pt x="6269" y="15368"/>
                  </a:cubicBezTo>
                  <a:cubicBezTo>
                    <a:pt x="6269" y="15368"/>
                    <a:pt x="6269" y="15368"/>
                    <a:pt x="6269" y="15161"/>
                  </a:cubicBezTo>
                  <a:cubicBezTo>
                    <a:pt x="5573" y="14745"/>
                    <a:pt x="5224" y="14537"/>
                    <a:pt x="5224" y="14122"/>
                  </a:cubicBezTo>
                  <a:cubicBezTo>
                    <a:pt x="5224" y="13915"/>
                    <a:pt x="5224" y="13499"/>
                    <a:pt x="5224" y="13292"/>
                  </a:cubicBezTo>
                  <a:cubicBezTo>
                    <a:pt x="4877" y="12669"/>
                    <a:pt x="4180" y="12045"/>
                    <a:pt x="3832" y="11630"/>
                  </a:cubicBezTo>
                  <a:cubicBezTo>
                    <a:pt x="3135" y="11007"/>
                    <a:pt x="2786" y="10384"/>
                    <a:pt x="2090" y="9969"/>
                  </a:cubicBezTo>
                  <a:cubicBezTo>
                    <a:pt x="1393" y="8929"/>
                    <a:pt x="1044" y="7892"/>
                    <a:pt x="1044" y="7061"/>
                  </a:cubicBezTo>
                  <a:cubicBezTo>
                    <a:pt x="1044" y="5399"/>
                    <a:pt x="2090" y="3738"/>
                    <a:pt x="3482" y="2698"/>
                  </a:cubicBezTo>
                  <a:cubicBezTo>
                    <a:pt x="5224" y="1452"/>
                    <a:pt x="7663" y="622"/>
                    <a:pt x="10451" y="622"/>
                  </a:cubicBezTo>
                  <a:cubicBezTo>
                    <a:pt x="10451" y="622"/>
                    <a:pt x="10800" y="622"/>
                    <a:pt x="10800" y="622"/>
                  </a:cubicBezTo>
                  <a:cubicBezTo>
                    <a:pt x="14632" y="829"/>
                    <a:pt x="17069" y="1452"/>
                    <a:pt x="18463" y="2698"/>
                  </a:cubicBezTo>
                  <a:cubicBezTo>
                    <a:pt x="19858" y="3738"/>
                    <a:pt x="20554" y="4984"/>
                    <a:pt x="20554" y="6437"/>
                  </a:cubicBezTo>
                  <a:cubicBezTo>
                    <a:pt x="20554" y="8099"/>
                    <a:pt x="19509" y="9761"/>
                    <a:pt x="18463" y="10591"/>
                  </a:cubicBezTo>
                </a:path>
                <a:path w="21600" h="21600">
                  <a:moveTo>
                    <a:pt x="8709" y="9552"/>
                  </a:moveTo>
                  <a:cubicBezTo>
                    <a:pt x="8709" y="9552"/>
                    <a:pt x="8709" y="9552"/>
                    <a:pt x="8709" y="9552"/>
                  </a:cubicBezTo>
                  <a:cubicBezTo>
                    <a:pt x="7315" y="8929"/>
                    <a:pt x="6269" y="8099"/>
                    <a:pt x="5573" y="7269"/>
                  </a:cubicBezTo>
                  <a:cubicBezTo>
                    <a:pt x="5224" y="7061"/>
                    <a:pt x="5224" y="6852"/>
                    <a:pt x="5224" y="6645"/>
                  </a:cubicBezTo>
                  <a:cubicBezTo>
                    <a:pt x="5224" y="6229"/>
                    <a:pt x="5573" y="6022"/>
                    <a:pt x="5573" y="6022"/>
                  </a:cubicBezTo>
                  <a:cubicBezTo>
                    <a:pt x="5921" y="5814"/>
                    <a:pt x="5921" y="5814"/>
                    <a:pt x="6269" y="5814"/>
                  </a:cubicBezTo>
                  <a:cubicBezTo>
                    <a:pt x="6618" y="5814"/>
                    <a:pt x="6618" y="5814"/>
                    <a:pt x="6618" y="6022"/>
                  </a:cubicBezTo>
                  <a:cubicBezTo>
                    <a:pt x="6967" y="6022"/>
                    <a:pt x="7315" y="6437"/>
                    <a:pt x="7663" y="6645"/>
                  </a:cubicBezTo>
                  <a:cubicBezTo>
                    <a:pt x="8011" y="7684"/>
                    <a:pt x="8360" y="8515"/>
                    <a:pt x="8709" y="9552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1683009" y="291129"/>
              <a:ext cx="25045" cy="1260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638" y="0"/>
                  </a:moveTo>
                  <a:cubicBezTo>
                    <a:pt x="4319" y="0"/>
                    <a:pt x="0" y="0"/>
                    <a:pt x="0" y="798"/>
                  </a:cubicBezTo>
                  <a:cubicBezTo>
                    <a:pt x="0" y="2400"/>
                    <a:pt x="0" y="3198"/>
                    <a:pt x="0" y="4798"/>
                  </a:cubicBezTo>
                  <a:cubicBezTo>
                    <a:pt x="0" y="9599"/>
                    <a:pt x="4319" y="15199"/>
                    <a:pt x="8638" y="19999"/>
                  </a:cubicBezTo>
                  <a:cubicBezTo>
                    <a:pt x="8638" y="20800"/>
                    <a:pt x="12960" y="21600"/>
                    <a:pt x="12960" y="20800"/>
                  </a:cubicBezTo>
                  <a:cubicBezTo>
                    <a:pt x="17279" y="20800"/>
                    <a:pt x="21600" y="20800"/>
                    <a:pt x="21600" y="19999"/>
                  </a:cubicBezTo>
                  <a:cubicBezTo>
                    <a:pt x="17279" y="14398"/>
                    <a:pt x="12960" y="9599"/>
                    <a:pt x="12960" y="4798"/>
                  </a:cubicBezTo>
                  <a:cubicBezTo>
                    <a:pt x="12960" y="3198"/>
                    <a:pt x="12960" y="2400"/>
                    <a:pt x="12960" y="798"/>
                  </a:cubicBezTo>
                  <a:cubicBezTo>
                    <a:pt x="12960" y="0"/>
                    <a:pt x="12960" y="0"/>
                    <a:pt x="8638" y="0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6" name="曲线"/>
            <p:cNvSpPr>
              <a:spLocks/>
            </p:cNvSpPr>
            <p:nvPr/>
          </p:nvSpPr>
          <p:spPr>
            <a:xfrm>
              <a:off x="1849978" y="371352"/>
              <a:ext cx="89746" cy="630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999" y="1541"/>
                  </a:moveTo>
                  <a:cubicBezTo>
                    <a:pt x="12000" y="6171"/>
                    <a:pt x="6000" y="12342"/>
                    <a:pt x="0" y="16970"/>
                  </a:cubicBezTo>
                  <a:cubicBezTo>
                    <a:pt x="0" y="18513"/>
                    <a:pt x="0" y="20056"/>
                    <a:pt x="0" y="20056"/>
                  </a:cubicBezTo>
                  <a:cubicBezTo>
                    <a:pt x="1200" y="21600"/>
                    <a:pt x="1200" y="21600"/>
                    <a:pt x="2400" y="21600"/>
                  </a:cubicBezTo>
                  <a:cubicBezTo>
                    <a:pt x="8399" y="15428"/>
                    <a:pt x="14400" y="10800"/>
                    <a:pt x="20399" y="4627"/>
                  </a:cubicBezTo>
                  <a:cubicBezTo>
                    <a:pt x="21600" y="4627"/>
                    <a:pt x="21600" y="3085"/>
                    <a:pt x="20399" y="1541"/>
                  </a:cubicBezTo>
                  <a:cubicBezTo>
                    <a:pt x="20399" y="0"/>
                    <a:pt x="19199" y="0"/>
                    <a:pt x="17999" y="1541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1904243" y="531796"/>
              <a:ext cx="96007" cy="324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463" y="3084"/>
                  </a:moveTo>
                  <a:cubicBezTo>
                    <a:pt x="20463" y="0"/>
                    <a:pt x="19326" y="0"/>
                    <a:pt x="18188" y="0"/>
                  </a:cubicBezTo>
                  <a:cubicBezTo>
                    <a:pt x="13641" y="6171"/>
                    <a:pt x="6820" y="12341"/>
                    <a:pt x="1136" y="12341"/>
                  </a:cubicBezTo>
                  <a:cubicBezTo>
                    <a:pt x="0" y="12341"/>
                    <a:pt x="0" y="12341"/>
                    <a:pt x="0" y="15427"/>
                  </a:cubicBezTo>
                  <a:cubicBezTo>
                    <a:pt x="0" y="18514"/>
                    <a:pt x="0" y="21600"/>
                    <a:pt x="1136" y="21600"/>
                  </a:cubicBezTo>
                  <a:cubicBezTo>
                    <a:pt x="7957" y="21600"/>
                    <a:pt x="14777" y="15427"/>
                    <a:pt x="20463" y="9257"/>
                  </a:cubicBezTo>
                  <a:cubicBezTo>
                    <a:pt x="20463" y="6171"/>
                    <a:pt x="21600" y="3084"/>
                    <a:pt x="20463" y="308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889632" y="661681"/>
              <a:ext cx="81398" cy="630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550" y="20056"/>
                  </a:moveTo>
                  <a:cubicBezTo>
                    <a:pt x="18899" y="21600"/>
                    <a:pt x="20249" y="21600"/>
                    <a:pt x="20249" y="20056"/>
                  </a:cubicBezTo>
                  <a:cubicBezTo>
                    <a:pt x="21600" y="18513"/>
                    <a:pt x="21600" y="16970"/>
                    <a:pt x="20249" y="16970"/>
                  </a:cubicBezTo>
                  <a:cubicBezTo>
                    <a:pt x="14850" y="10800"/>
                    <a:pt x="9450" y="6170"/>
                    <a:pt x="4049" y="1542"/>
                  </a:cubicBezTo>
                  <a:cubicBezTo>
                    <a:pt x="2699" y="0"/>
                    <a:pt x="1350" y="0"/>
                    <a:pt x="1350" y="1542"/>
                  </a:cubicBezTo>
                  <a:cubicBezTo>
                    <a:pt x="0" y="1542"/>
                    <a:pt x="0" y="3085"/>
                    <a:pt x="1350" y="4627"/>
                  </a:cubicBezTo>
                  <a:cubicBezTo>
                    <a:pt x="6749" y="9256"/>
                    <a:pt x="12149" y="15427"/>
                    <a:pt x="17550" y="2005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480555" y="371351"/>
              <a:ext cx="75135" cy="6876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160" y="21598"/>
                  </a:moveTo>
                  <a:cubicBezTo>
                    <a:pt x="21600" y="20160"/>
                    <a:pt x="21600" y="18719"/>
                    <a:pt x="21600" y="18719"/>
                  </a:cubicBezTo>
                  <a:cubicBezTo>
                    <a:pt x="17278" y="11518"/>
                    <a:pt x="10080" y="5760"/>
                    <a:pt x="4320" y="0"/>
                  </a:cubicBezTo>
                  <a:cubicBezTo>
                    <a:pt x="2880" y="0"/>
                    <a:pt x="1438" y="0"/>
                    <a:pt x="1438" y="1438"/>
                  </a:cubicBezTo>
                  <a:cubicBezTo>
                    <a:pt x="0" y="2880"/>
                    <a:pt x="0" y="4320"/>
                    <a:pt x="1438" y="4320"/>
                  </a:cubicBezTo>
                  <a:cubicBezTo>
                    <a:pt x="7198" y="8639"/>
                    <a:pt x="12958" y="14400"/>
                    <a:pt x="17278" y="20160"/>
                  </a:cubicBezTo>
                  <a:cubicBezTo>
                    <a:pt x="18718" y="21598"/>
                    <a:pt x="20160" y="21598"/>
                    <a:pt x="20160" y="21598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>
              <a:off x="1424206" y="535616"/>
              <a:ext cx="91832" cy="324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15427"/>
                  </a:moveTo>
                  <a:cubicBezTo>
                    <a:pt x="21600" y="15427"/>
                    <a:pt x="21600" y="12341"/>
                    <a:pt x="20398" y="9257"/>
                  </a:cubicBezTo>
                  <a:cubicBezTo>
                    <a:pt x="14399" y="6171"/>
                    <a:pt x="8400" y="0"/>
                    <a:pt x="2398" y="0"/>
                  </a:cubicBezTo>
                  <a:cubicBezTo>
                    <a:pt x="1200" y="0"/>
                    <a:pt x="1200" y="0"/>
                    <a:pt x="1200" y="3084"/>
                  </a:cubicBezTo>
                  <a:cubicBezTo>
                    <a:pt x="0" y="6171"/>
                    <a:pt x="1200" y="9257"/>
                    <a:pt x="2398" y="9257"/>
                  </a:cubicBezTo>
                  <a:cubicBezTo>
                    <a:pt x="8400" y="9257"/>
                    <a:pt x="14399" y="12341"/>
                    <a:pt x="19200" y="18514"/>
                  </a:cubicBezTo>
                  <a:cubicBezTo>
                    <a:pt x="20398" y="21600"/>
                    <a:pt x="21600" y="18514"/>
                    <a:pt x="21600" y="15427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  <p:sp>
          <p:nvSpPr>
            <p:cNvPr id="11" name="曲线"/>
            <p:cNvSpPr>
              <a:spLocks/>
            </p:cNvSpPr>
            <p:nvPr/>
          </p:nvSpPr>
          <p:spPr>
            <a:xfrm>
              <a:off x="1455519" y="684598"/>
              <a:ext cx="79309" cy="687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700" y="20159"/>
                  </a:moveTo>
                  <a:cubicBezTo>
                    <a:pt x="6749" y="15839"/>
                    <a:pt x="9449" y="14399"/>
                    <a:pt x="12149" y="12959"/>
                  </a:cubicBezTo>
                  <a:cubicBezTo>
                    <a:pt x="14849" y="10078"/>
                    <a:pt x="17549" y="7200"/>
                    <a:pt x="21600" y="4319"/>
                  </a:cubicBezTo>
                  <a:cubicBezTo>
                    <a:pt x="21600" y="2878"/>
                    <a:pt x="21600" y="1439"/>
                    <a:pt x="21600" y="1439"/>
                  </a:cubicBezTo>
                  <a:cubicBezTo>
                    <a:pt x="20249" y="0"/>
                    <a:pt x="18899" y="0"/>
                    <a:pt x="17549" y="1439"/>
                  </a:cubicBezTo>
                  <a:cubicBezTo>
                    <a:pt x="14849" y="4319"/>
                    <a:pt x="12149" y="7200"/>
                    <a:pt x="9449" y="8639"/>
                  </a:cubicBezTo>
                  <a:cubicBezTo>
                    <a:pt x="6749" y="11520"/>
                    <a:pt x="4049" y="12959"/>
                    <a:pt x="0" y="17279"/>
                  </a:cubicBezTo>
                  <a:cubicBezTo>
                    <a:pt x="0" y="18719"/>
                    <a:pt x="0" y="20159"/>
                    <a:pt x="0" y="20159"/>
                  </a:cubicBezTo>
                  <a:cubicBezTo>
                    <a:pt x="1349" y="21598"/>
                    <a:pt x="2700" y="21598"/>
                    <a:pt x="2700" y="2015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</a:ln>
          </p:spPr>
        </p:sp>
      </p:grpSp>
      <p:sp>
        <p:nvSpPr>
          <p:cNvPr id="12" name="矩形"/>
          <p:cNvSpPr>
            <a:spLocks/>
          </p:cNvSpPr>
          <p:nvPr/>
        </p:nvSpPr>
        <p:spPr>
          <a:xfrm>
            <a:off x="1190710" y="363322"/>
            <a:ext cx="3069346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项目总结</a:t>
            </a:r>
          </a:p>
        </p:txBody>
      </p:sp>
      <p:sp>
        <p:nvSpPr>
          <p:cNvPr id="13" name="减去单角的矩形"/>
          <p:cNvSpPr>
            <a:spLocks/>
          </p:cNvSpPr>
          <p:nvPr/>
        </p:nvSpPr>
        <p:spPr>
          <a:xfrm>
            <a:off x="1750149" y="848724"/>
            <a:ext cx="2036369" cy="565901"/>
          </a:xfrm>
          <a:prstGeom prst="snip1Rect">
            <a:avLst>
              <a:gd name="adj" fmla="val 7671"/>
            </a:avLst>
          </a:prstGeom>
          <a:noFill/>
          <a:ln w="2857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 dirty="0">
                <a:solidFill>
                  <a:srgbClr val="FFFF00"/>
                </a:solidFill>
                <a:latin typeface="Arial" pitchFamily="34" charset="0"/>
                <a:ea typeface="华文仿宋" pitchFamily="2" charset="-122"/>
                <a:cs typeface="Arial" pitchFamily="34" charset="0"/>
              </a:rPr>
              <a:t>Project Summary</a:t>
            </a:r>
            <a:endParaRPr lang="zh-CN" altLang="en-US" sz="1600" b="0" i="0" u="none" strike="noStrike" kern="1200" cap="none" spc="0" baseline="0" dirty="0">
              <a:solidFill>
                <a:srgbClr val="FFFF00"/>
              </a:solidFill>
              <a:latin typeface="Arial" pitchFamily="34" charset="0"/>
              <a:ea typeface="华文仿宋" pitchFamily="2" charset="-122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4424" y="1388030"/>
            <a:ext cx="108831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	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本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项目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是天涯社区网页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的制作。只可实现主页的简单设计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、注册页面，鼠标滑过的变化以及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页面之间的跳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转。</a:t>
            </a:r>
            <a:endParaRPr lang="en-US" altLang="zh-CN" sz="2800" b="1" kern="0" dirty="0" smtClean="0">
              <a:solidFill>
                <a:schemeClr val="accent5">
                  <a:lumMod val="75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Times New Roman" charset="0"/>
              <a:ea typeface="宋体" charset="0"/>
              <a:cs typeface="Times New Roman" charset="0"/>
            </a:endParaRPr>
          </a:p>
          <a:p>
            <a:pPr fontAlgn="base" hangingPunct="0"/>
            <a:r>
              <a:rPr lang="en-US" altLang="zh-CN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	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一个月的学习后，独立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做出天涯社区部分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页面设计，通过此项目，巩固了这一个月的学习内容，更加系统的掌握的简单制作网页的方法，在完成项目的过程中虽然遇到了一些问题，但是在自己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思考及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老师的教导下，充分的巩固了自己已经学会的知识，不会的知识也得到了正确的解答，做到了温故而知新，也了解到了自己真正掌握的知识和还没有掌握的或不太熟练的重点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。在学习网页设计中最重要的是勤加练习，这次答辩对于我来说算是一次较为</a:t>
            </a:r>
            <a:r>
              <a:rPr lang="zh-CN" altLang="en-US" sz="2800" b="1" kern="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珍贵的充电，在此，我非常感谢指导老师和同学对我的帮助</a:t>
            </a:r>
            <a:r>
              <a:rPr lang="zh-CN" altLang="en-US" sz="2800" b="1" kern="0" dirty="0" smtClean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charset="0"/>
                <a:ea typeface="宋体" charset="0"/>
                <a:cs typeface="Times New Roman" charset="0"/>
              </a:rPr>
              <a:t>。</a:t>
            </a:r>
            <a:endParaRPr lang="en-US" altLang="zh-CN" sz="2800" b="1" kern="0" dirty="0">
              <a:solidFill>
                <a:schemeClr val="accent5">
                  <a:lumMod val="75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672"/>
            <a:ext cx="2202121" cy="968934"/>
          </a:xfrm>
          <a:prstGeom prst="rect">
            <a:avLst/>
          </a:prstGeom>
        </p:spPr>
      </p:pic>
      <p:grpSp>
        <p:nvGrpSpPr>
          <p:cNvPr id="4" name="组合"/>
          <p:cNvGrpSpPr>
            <a:grpSpLocks/>
          </p:cNvGrpSpPr>
          <p:nvPr/>
        </p:nvGrpSpPr>
        <p:grpSpPr>
          <a:xfrm>
            <a:off x="191957" y="105956"/>
            <a:ext cx="1855415" cy="1319560"/>
            <a:chOff x="9883624" y="1706495"/>
            <a:chExt cx="1855415" cy="1319560"/>
          </a:xfrm>
          <a:solidFill>
            <a:srgbClr val="00B050"/>
          </a:solidFill>
        </p:grpSpPr>
        <p:sp>
          <p:nvSpPr>
            <p:cNvPr id="5" name="曲线"/>
            <p:cNvSpPr>
              <a:spLocks/>
            </p:cNvSpPr>
            <p:nvPr/>
          </p:nvSpPr>
          <p:spPr>
            <a:xfrm>
              <a:off x="9883624" y="1706495"/>
              <a:ext cx="1855415" cy="8909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945" y="612"/>
                  </a:moveTo>
                  <a:cubicBezTo>
                    <a:pt x="10452" y="20"/>
                    <a:pt x="11095" y="0"/>
                    <a:pt x="11600" y="545"/>
                  </a:cubicBezTo>
                  <a:cubicBezTo>
                    <a:pt x="14835" y="3759"/>
                    <a:pt x="18069" y="6951"/>
                    <a:pt x="21293" y="10143"/>
                  </a:cubicBezTo>
                  <a:cubicBezTo>
                    <a:pt x="21440" y="10275"/>
                    <a:pt x="21600" y="10514"/>
                    <a:pt x="21588" y="10865"/>
                  </a:cubicBezTo>
                  <a:cubicBezTo>
                    <a:pt x="21568" y="11192"/>
                    <a:pt x="21430" y="11390"/>
                    <a:pt x="21304" y="11498"/>
                  </a:cubicBezTo>
                  <a:cubicBezTo>
                    <a:pt x="18027" y="14734"/>
                    <a:pt x="14750" y="17969"/>
                    <a:pt x="11483" y="21205"/>
                  </a:cubicBezTo>
                  <a:cubicBezTo>
                    <a:pt x="11072" y="21600"/>
                    <a:pt x="10588" y="21600"/>
                    <a:pt x="10178" y="21271"/>
                  </a:cubicBezTo>
                  <a:cubicBezTo>
                    <a:pt x="9019" y="20134"/>
                    <a:pt x="7870" y="18998"/>
                    <a:pt x="6711" y="17861"/>
                  </a:cubicBezTo>
                  <a:cubicBezTo>
                    <a:pt x="6489" y="17621"/>
                    <a:pt x="6258" y="17423"/>
                    <a:pt x="6036" y="17139"/>
                  </a:cubicBezTo>
                  <a:cubicBezTo>
                    <a:pt x="5973" y="16987"/>
                    <a:pt x="6005" y="16746"/>
                    <a:pt x="6100" y="16680"/>
                  </a:cubicBezTo>
                  <a:cubicBezTo>
                    <a:pt x="7479" y="15194"/>
                    <a:pt x="8861" y="13706"/>
                    <a:pt x="10240" y="12221"/>
                  </a:cubicBezTo>
                  <a:cubicBezTo>
                    <a:pt x="10673" y="12505"/>
                    <a:pt x="11168" y="12461"/>
                    <a:pt x="11579" y="12023"/>
                  </a:cubicBezTo>
                  <a:cubicBezTo>
                    <a:pt x="11778" y="11804"/>
                    <a:pt x="11968" y="11434"/>
                    <a:pt x="11989" y="10930"/>
                  </a:cubicBezTo>
                  <a:cubicBezTo>
                    <a:pt x="12021" y="10472"/>
                    <a:pt x="11864" y="10056"/>
                    <a:pt x="11695" y="9794"/>
                  </a:cubicBezTo>
                  <a:cubicBezTo>
                    <a:pt x="11346" y="9312"/>
                    <a:pt x="10905" y="9204"/>
                    <a:pt x="10493" y="9334"/>
                  </a:cubicBezTo>
                  <a:cubicBezTo>
                    <a:pt x="10198" y="9444"/>
                    <a:pt x="9903" y="9684"/>
                    <a:pt x="9713" y="10186"/>
                  </a:cubicBezTo>
                  <a:cubicBezTo>
                    <a:pt x="9597" y="10492"/>
                    <a:pt x="9566" y="10909"/>
                    <a:pt x="9651" y="11279"/>
                  </a:cubicBezTo>
                  <a:cubicBezTo>
                    <a:pt x="8259" y="12767"/>
                    <a:pt x="6868" y="14253"/>
                    <a:pt x="5489" y="15762"/>
                  </a:cubicBezTo>
                  <a:cubicBezTo>
                    <a:pt x="5362" y="15849"/>
                    <a:pt x="5268" y="16089"/>
                    <a:pt x="5268" y="16373"/>
                  </a:cubicBezTo>
                  <a:cubicBezTo>
                    <a:pt x="4445" y="15631"/>
                    <a:pt x="3644" y="14799"/>
                    <a:pt x="2833" y="14013"/>
                  </a:cubicBezTo>
                  <a:cubicBezTo>
                    <a:pt x="1991" y="13160"/>
                    <a:pt x="1136" y="12329"/>
                    <a:pt x="294" y="11498"/>
                  </a:cubicBezTo>
                  <a:cubicBezTo>
                    <a:pt x="158" y="11368"/>
                    <a:pt x="0" y="11127"/>
                    <a:pt x="10" y="10777"/>
                  </a:cubicBezTo>
                  <a:cubicBezTo>
                    <a:pt x="30" y="10450"/>
                    <a:pt x="188" y="10253"/>
                    <a:pt x="325" y="10121"/>
                  </a:cubicBezTo>
                  <a:cubicBezTo>
                    <a:pt x="3529" y="6951"/>
                    <a:pt x="6743" y="3781"/>
                    <a:pt x="9945" y="612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70C0"/>
              </a:solidFill>
              <a:prstDash val="solid"/>
              <a:round/>
            </a:ln>
          </p:spPr>
        </p:sp>
        <p:sp>
          <p:nvSpPr>
            <p:cNvPr id="6" name="曲线"/>
            <p:cNvSpPr>
              <a:spLocks/>
            </p:cNvSpPr>
            <p:nvPr/>
          </p:nvSpPr>
          <p:spPr>
            <a:xfrm>
              <a:off x="10226593" y="2385563"/>
              <a:ext cx="78740" cy="3234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200" y="841"/>
                    <a:pt x="14400" y="1684"/>
                    <a:pt x="21600" y="2527"/>
                  </a:cubicBezTo>
                  <a:cubicBezTo>
                    <a:pt x="18372" y="8904"/>
                    <a:pt x="15143" y="15222"/>
                    <a:pt x="11916" y="21600"/>
                  </a:cubicBezTo>
                  <a:cubicBezTo>
                    <a:pt x="5709" y="19734"/>
                    <a:pt x="0" y="17628"/>
                    <a:pt x="0" y="15162"/>
                  </a:cubicBezTo>
                  <a:cubicBezTo>
                    <a:pt x="248" y="10108"/>
                    <a:pt x="0" y="5053"/>
                    <a:pt x="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70C0"/>
              </a:solidFill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10423179" y="2388206"/>
              <a:ext cx="965491" cy="5638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40" y="9503"/>
                  </a:moveTo>
                  <a:cubicBezTo>
                    <a:pt x="13887" y="6359"/>
                    <a:pt x="17733" y="3178"/>
                    <a:pt x="21600" y="0"/>
                  </a:cubicBezTo>
                  <a:cubicBezTo>
                    <a:pt x="21578" y="2936"/>
                    <a:pt x="21600" y="5840"/>
                    <a:pt x="21600" y="8742"/>
                  </a:cubicBezTo>
                  <a:cubicBezTo>
                    <a:pt x="21558" y="10055"/>
                    <a:pt x="21133" y="11196"/>
                    <a:pt x="20688" y="12199"/>
                  </a:cubicBezTo>
                  <a:cubicBezTo>
                    <a:pt x="19837" y="13962"/>
                    <a:pt x="18765" y="15378"/>
                    <a:pt x="17632" y="16554"/>
                  </a:cubicBezTo>
                  <a:cubicBezTo>
                    <a:pt x="14108" y="20147"/>
                    <a:pt x="9837" y="21600"/>
                    <a:pt x="5768" y="20424"/>
                  </a:cubicBezTo>
                  <a:cubicBezTo>
                    <a:pt x="4128" y="19974"/>
                    <a:pt x="2550" y="19077"/>
                    <a:pt x="1052" y="17902"/>
                  </a:cubicBezTo>
                  <a:cubicBezTo>
                    <a:pt x="688" y="13098"/>
                    <a:pt x="343" y="8294"/>
                    <a:pt x="0" y="3490"/>
                  </a:cubicBezTo>
                  <a:cubicBezTo>
                    <a:pt x="2388" y="5494"/>
                    <a:pt x="4817" y="7463"/>
                    <a:pt x="7206" y="9433"/>
                  </a:cubicBezTo>
                  <a:cubicBezTo>
                    <a:pt x="8096" y="10194"/>
                    <a:pt x="9150" y="10263"/>
                    <a:pt x="10040" y="9503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70C0"/>
              </a:solidFill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293706" y="2450564"/>
              <a:ext cx="134757" cy="57549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9229"/>
                  </a:moveTo>
                  <a:cubicBezTo>
                    <a:pt x="3479" y="12831"/>
                    <a:pt x="7103" y="6432"/>
                    <a:pt x="10726" y="0"/>
                  </a:cubicBezTo>
                  <a:cubicBezTo>
                    <a:pt x="14206" y="6093"/>
                    <a:pt x="17539" y="12154"/>
                    <a:pt x="21020" y="18214"/>
                  </a:cubicBezTo>
                  <a:cubicBezTo>
                    <a:pt x="21165" y="18586"/>
                    <a:pt x="21455" y="18959"/>
                    <a:pt x="21599" y="19365"/>
                  </a:cubicBezTo>
                  <a:cubicBezTo>
                    <a:pt x="20585" y="20178"/>
                    <a:pt x="18264" y="20990"/>
                    <a:pt x="14641" y="21295"/>
                  </a:cubicBezTo>
                  <a:cubicBezTo>
                    <a:pt x="11161" y="21598"/>
                    <a:pt x="6813" y="21498"/>
                    <a:pt x="3913" y="20888"/>
                  </a:cubicBezTo>
                  <a:cubicBezTo>
                    <a:pt x="1883" y="20482"/>
                    <a:pt x="289" y="19873"/>
                    <a:pt x="0" y="19229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70C0"/>
              </a:solidFill>
              <a:prstDash val="solid"/>
              <a:round/>
            </a:ln>
          </p:spPr>
        </p:sp>
      </p:grpSp>
      <p:sp>
        <p:nvSpPr>
          <p:cNvPr id="2" name="矩形 1"/>
          <p:cNvSpPr/>
          <p:nvPr/>
        </p:nvSpPr>
        <p:spPr>
          <a:xfrm>
            <a:off x="2892502" y="3758416"/>
            <a:ext cx="5923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</a:t>
            </a:r>
            <a:r>
              <a:rPr lang="en-US" altLang="zh-CN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	</a:t>
            </a:r>
            <a:r>
              <a:rPr lang="en-US" altLang="zh-CN" sz="5400" b="1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YOU		!</a:t>
            </a:r>
            <a:endParaRPr lang="zh-CN" altLang="en-US" sz="54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8883" y="2481198"/>
            <a:ext cx="48013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感谢观看！</a:t>
            </a:r>
            <a:endParaRPr lang="zh-CN" altLang="en-US" sz="72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47" y="2737538"/>
            <a:ext cx="9657105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268" y="1172898"/>
            <a:ext cx="9657105" cy="6289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3516"/>
            <a:ext cx="2588587" cy="11389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1848" y="432479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目录：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8" name="组合"/>
          <p:cNvGrpSpPr>
            <a:grpSpLocks/>
          </p:cNvGrpSpPr>
          <p:nvPr/>
        </p:nvGrpSpPr>
        <p:grpSpPr>
          <a:xfrm>
            <a:off x="2702140" y="90285"/>
            <a:ext cx="1855415" cy="1319559"/>
            <a:chOff x="9770054" y="1302182"/>
            <a:chExt cx="1855415" cy="1319559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>
              <a:off x="9770054" y="1302182"/>
              <a:ext cx="1855415" cy="890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945" y="612"/>
                  </a:moveTo>
                  <a:cubicBezTo>
                    <a:pt x="10452" y="20"/>
                    <a:pt x="11095" y="0"/>
                    <a:pt x="11600" y="545"/>
                  </a:cubicBezTo>
                  <a:cubicBezTo>
                    <a:pt x="14835" y="3759"/>
                    <a:pt x="18069" y="6951"/>
                    <a:pt x="21293" y="10144"/>
                  </a:cubicBezTo>
                  <a:cubicBezTo>
                    <a:pt x="21440" y="10275"/>
                    <a:pt x="21600" y="10514"/>
                    <a:pt x="21588" y="10864"/>
                  </a:cubicBezTo>
                  <a:cubicBezTo>
                    <a:pt x="21568" y="11192"/>
                    <a:pt x="21430" y="11390"/>
                    <a:pt x="21304" y="11499"/>
                  </a:cubicBezTo>
                  <a:cubicBezTo>
                    <a:pt x="18027" y="14734"/>
                    <a:pt x="14750" y="17970"/>
                    <a:pt x="11483" y="21205"/>
                  </a:cubicBezTo>
                  <a:cubicBezTo>
                    <a:pt x="11072" y="21600"/>
                    <a:pt x="10588" y="21600"/>
                    <a:pt x="10178" y="21271"/>
                  </a:cubicBezTo>
                  <a:cubicBezTo>
                    <a:pt x="9019" y="20134"/>
                    <a:pt x="7870" y="18997"/>
                    <a:pt x="6711" y="17861"/>
                  </a:cubicBezTo>
                  <a:cubicBezTo>
                    <a:pt x="6489" y="17620"/>
                    <a:pt x="6258" y="17424"/>
                    <a:pt x="6036" y="17140"/>
                  </a:cubicBezTo>
                  <a:cubicBezTo>
                    <a:pt x="5973" y="16987"/>
                    <a:pt x="6005" y="16746"/>
                    <a:pt x="6100" y="16679"/>
                  </a:cubicBezTo>
                  <a:cubicBezTo>
                    <a:pt x="7479" y="15193"/>
                    <a:pt x="8861" y="13707"/>
                    <a:pt x="10240" y="12220"/>
                  </a:cubicBezTo>
                  <a:cubicBezTo>
                    <a:pt x="10673" y="12505"/>
                    <a:pt x="11168" y="12461"/>
                    <a:pt x="11579" y="12024"/>
                  </a:cubicBezTo>
                  <a:cubicBezTo>
                    <a:pt x="11778" y="11804"/>
                    <a:pt x="11968" y="11434"/>
                    <a:pt x="11989" y="10931"/>
                  </a:cubicBezTo>
                  <a:cubicBezTo>
                    <a:pt x="12021" y="10471"/>
                    <a:pt x="11864" y="10055"/>
                    <a:pt x="11695" y="9793"/>
                  </a:cubicBezTo>
                  <a:cubicBezTo>
                    <a:pt x="11346" y="9313"/>
                    <a:pt x="10905" y="9204"/>
                    <a:pt x="10493" y="9335"/>
                  </a:cubicBezTo>
                  <a:cubicBezTo>
                    <a:pt x="10198" y="9443"/>
                    <a:pt x="9903" y="9685"/>
                    <a:pt x="9713" y="10186"/>
                  </a:cubicBezTo>
                  <a:cubicBezTo>
                    <a:pt x="9597" y="10492"/>
                    <a:pt x="9566" y="10909"/>
                    <a:pt x="9651" y="11279"/>
                  </a:cubicBezTo>
                  <a:cubicBezTo>
                    <a:pt x="8259" y="12766"/>
                    <a:pt x="6868" y="14254"/>
                    <a:pt x="5489" y="15761"/>
                  </a:cubicBezTo>
                  <a:cubicBezTo>
                    <a:pt x="5362" y="15849"/>
                    <a:pt x="5268" y="16090"/>
                    <a:pt x="5268" y="16373"/>
                  </a:cubicBezTo>
                  <a:cubicBezTo>
                    <a:pt x="4445" y="15630"/>
                    <a:pt x="3644" y="14799"/>
                    <a:pt x="2833" y="14012"/>
                  </a:cubicBezTo>
                  <a:cubicBezTo>
                    <a:pt x="1991" y="13160"/>
                    <a:pt x="1136" y="12330"/>
                    <a:pt x="294" y="11499"/>
                  </a:cubicBezTo>
                  <a:cubicBezTo>
                    <a:pt x="158" y="11368"/>
                    <a:pt x="0" y="11126"/>
                    <a:pt x="10" y="10778"/>
                  </a:cubicBezTo>
                  <a:cubicBezTo>
                    <a:pt x="30" y="10450"/>
                    <a:pt x="188" y="10253"/>
                    <a:pt x="325" y="10121"/>
                  </a:cubicBezTo>
                  <a:cubicBezTo>
                    <a:pt x="3529" y="6951"/>
                    <a:pt x="6743" y="3781"/>
                    <a:pt x="9945" y="612"/>
                  </a:cubicBezTo>
                  <a:close/>
                </a:path>
              </a:pathLst>
            </a:custGeom>
            <a:solidFill>
              <a:srgbClr val="404040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>
              <a:off x="10113023" y="1981250"/>
              <a:ext cx="78740" cy="3234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200" y="842"/>
                    <a:pt x="14400" y="1684"/>
                    <a:pt x="21600" y="2526"/>
                  </a:cubicBezTo>
                  <a:cubicBezTo>
                    <a:pt x="18372" y="8904"/>
                    <a:pt x="15143" y="15222"/>
                    <a:pt x="11916" y="21600"/>
                  </a:cubicBezTo>
                  <a:cubicBezTo>
                    <a:pt x="5709" y="19734"/>
                    <a:pt x="0" y="17628"/>
                    <a:pt x="0" y="15161"/>
                  </a:cubicBezTo>
                  <a:cubicBezTo>
                    <a:pt x="248" y="10108"/>
                    <a:pt x="0" y="5054"/>
                    <a:pt x="0" y="0"/>
                  </a:cubicBezTo>
                  <a:close/>
                </a:path>
              </a:pathLst>
            </a:custGeom>
            <a:solidFill>
              <a:srgbClr val="404040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1" name="曲线"/>
            <p:cNvSpPr>
              <a:spLocks/>
            </p:cNvSpPr>
            <p:nvPr/>
          </p:nvSpPr>
          <p:spPr>
            <a:xfrm>
              <a:off x="10309609" y="1983893"/>
              <a:ext cx="965491" cy="5638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40" y="9503"/>
                  </a:moveTo>
                  <a:cubicBezTo>
                    <a:pt x="13887" y="6358"/>
                    <a:pt x="17733" y="3179"/>
                    <a:pt x="21600" y="0"/>
                  </a:cubicBezTo>
                  <a:cubicBezTo>
                    <a:pt x="21578" y="2937"/>
                    <a:pt x="21600" y="5840"/>
                    <a:pt x="21600" y="8742"/>
                  </a:cubicBezTo>
                  <a:cubicBezTo>
                    <a:pt x="21558" y="10056"/>
                    <a:pt x="21133" y="11196"/>
                    <a:pt x="20688" y="12199"/>
                  </a:cubicBezTo>
                  <a:cubicBezTo>
                    <a:pt x="19837" y="13961"/>
                    <a:pt x="18765" y="15379"/>
                    <a:pt x="17632" y="16553"/>
                  </a:cubicBezTo>
                  <a:cubicBezTo>
                    <a:pt x="14108" y="20147"/>
                    <a:pt x="9837" y="21600"/>
                    <a:pt x="5768" y="20424"/>
                  </a:cubicBezTo>
                  <a:cubicBezTo>
                    <a:pt x="4128" y="19974"/>
                    <a:pt x="2550" y="19077"/>
                    <a:pt x="1052" y="17902"/>
                  </a:cubicBezTo>
                  <a:cubicBezTo>
                    <a:pt x="688" y="13098"/>
                    <a:pt x="343" y="8294"/>
                    <a:pt x="0" y="3490"/>
                  </a:cubicBezTo>
                  <a:cubicBezTo>
                    <a:pt x="2388" y="5494"/>
                    <a:pt x="4817" y="7464"/>
                    <a:pt x="7206" y="9433"/>
                  </a:cubicBezTo>
                  <a:cubicBezTo>
                    <a:pt x="8096" y="10194"/>
                    <a:pt x="9150" y="10263"/>
                    <a:pt x="10040" y="9503"/>
                  </a:cubicBezTo>
                  <a:close/>
                </a:path>
              </a:pathLst>
            </a:custGeom>
            <a:solidFill>
              <a:srgbClr val="404040"/>
            </a:solidFill>
            <a:ln w="9525" cap="flat" cmpd="sng">
              <a:noFill/>
              <a:prstDash val="solid"/>
              <a:round/>
            </a:ln>
          </p:spPr>
        </p:sp>
        <p:sp>
          <p:nvSpPr>
            <p:cNvPr id="12" name="曲线"/>
            <p:cNvSpPr>
              <a:spLocks/>
            </p:cNvSpPr>
            <p:nvPr/>
          </p:nvSpPr>
          <p:spPr>
            <a:xfrm>
              <a:off x="10180135" y="2046250"/>
              <a:ext cx="134757" cy="57549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9229"/>
                  </a:moveTo>
                  <a:cubicBezTo>
                    <a:pt x="3479" y="12831"/>
                    <a:pt x="7103" y="6432"/>
                    <a:pt x="10726" y="0"/>
                  </a:cubicBezTo>
                  <a:cubicBezTo>
                    <a:pt x="14206" y="6094"/>
                    <a:pt x="17539" y="12153"/>
                    <a:pt x="21020" y="18214"/>
                  </a:cubicBezTo>
                  <a:cubicBezTo>
                    <a:pt x="21165" y="18586"/>
                    <a:pt x="21455" y="18959"/>
                    <a:pt x="21599" y="19365"/>
                  </a:cubicBezTo>
                  <a:cubicBezTo>
                    <a:pt x="20585" y="20178"/>
                    <a:pt x="18264" y="20990"/>
                    <a:pt x="14641" y="21295"/>
                  </a:cubicBezTo>
                  <a:cubicBezTo>
                    <a:pt x="11161" y="21598"/>
                    <a:pt x="6813" y="21498"/>
                    <a:pt x="3913" y="20888"/>
                  </a:cubicBezTo>
                  <a:cubicBezTo>
                    <a:pt x="1883" y="20482"/>
                    <a:pt x="289" y="19873"/>
                    <a:pt x="0" y="19229"/>
                  </a:cubicBezTo>
                  <a:close/>
                </a:path>
              </a:pathLst>
            </a:custGeom>
            <a:solidFill>
              <a:srgbClr val="404040"/>
            </a:solidFill>
            <a:ln w="9525" cap="flat" cmpd="sng">
              <a:noFill/>
              <a:prstDash val="solid"/>
              <a:round/>
            </a:ln>
          </p:spPr>
        </p:sp>
      </p:grpSp>
      <p:sp>
        <p:nvSpPr>
          <p:cNvPr id="13" name="矩形 12"/>
          <p:cNvSpPr/>
          <p:nvPr/>
        </p:nvSpPr>
        <p:spPr>
          <a:xfrm>
            <a:off x="4654977" y="1313282"/>
            <a:ext cx="26133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Contents</a:t>
            </a:r>
            <a:endParaRPr lang="zh-CN" altLang="en-US" sz="44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3981" y="2083130"/>
            <a:ext cx="3853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01.</a:t>
            </a:r>
            <a:r>
              <a:rPr lang="zh-CN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项目简介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4977" y="2963526"/>
            <a:ext cx="3875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02.</a:t>
            </a:r>
            <a:r>
              <a:rPr lang="zh-CN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分页面</a:t>
            </a:r>
            <a:endParaRPr lang="zh-CN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13981" y="3886856"/>
            <a:ext cx="3853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03.</a:t>
            </a:r>
            <a:r>
              <a:rPr lang="zh-CN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详细设计</a:t>
            </a:r>
            <a:endParaRPr lang="zh-CN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3981" y="4810186"/>
            <a:ext cx="3853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04.</a:t>
            </a:r>
            <a:r>
              <a:rPr lang="zh-CN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项目总结</a:t>
            </a:r>
            <a:endParaRPr lang="zh-CN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66988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/>
          <p:cNvSpPr/>
          <p:nvPr/>
        </p:nvSpPr>
        <p:spPr>
          <a:xfrm>
            <a:off x="6822142" y="779929"/>
            <a:ext cx="5369858" cy="3836894"/>
          </a:xfrm>
          <a:prstGeom prst="flowChartPunchedTape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298"/>
            <a:ext cx="2892502" cy="1272702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6000749" y="1433746"/>
            <a:ext cx="6191251" cy="1548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00" b="1" i="0" u="none" strike="noStrike" kern="1200" cap="none" spc="0" baseline="0" dirty="0">
                <a:solidFill>
                  <a:srgbClr val="404040"/>
                </a:solidFill>
                <a:latin typeface="华文仿宋" pitchFamily="2" charset="-122"/>
                <a:ea typeface="华文仿宋" pitchFamily="2" charset="-122"/>
                <a:cs typeface="Calibri" charset="0"/>
              </a:rPr>
              <a:t>Part 01</a:t>
            </a:r>
            <a:endParaRPr lang="zh-CN" altLang="en-US" sz="9600" b="1" i="0" u="none" strike="noStrike" kern="1200" cap="none" spc="0" baseline="0" dirty="0">
              <a:solidFill>
                <a:srgbClr val="404040"/>
              </a:solidFill>
              <a:latin typeface="华文仿宋" pitchFamily="2" charset="-122"/>
              <a:ea typeface="华文仿宋" pitchFamily="2" charset="-122"/>
              <a:cs typeface="Calibri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6644554" y="2978752"/>
            <a:ext cx="4959930" cy="634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项目简介</a:t>
            </a:r>
          </a:p>
        </p:txBody>
      </p:sp>
      <p:sp>
        <p:nvSpPr>
          <p:cNvPr id="6" name="减去单角的矩形"/>
          <p:cNvSpPr>
            <a:spLocks/>
          </p:cNvSpPr>
          <p:nvPr/>
        </p:nvSpPr>
        <p:spPr>
          <a:xfrm>
            <a:off x="6582378" y="3613117"/>
            <a:ext cx="5022106" cy="369332"/>
          </a:xfrm>
          <a:prstGeom prst="snip1Rect">
            <a:avLst>
              <a:gd name="adj" fmla="val 4902"/>
            </a:avLst>
          </a:prstGeom>
          <a:noFill/>
          <a:ln w="2857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Arial" pitchFamily="34" charset="0"/>
                <a:ea typeface="华文仿宋" pitchFamily="2" charset="-122"/>
                <a:cs typeface="Arial" pitchFamily="34" charset="0"/>
              </a:rPr>
              <a:t> project brief</a:t>
            </a:r>
            <a:endParaRPr lang="zh-CN" altLang="en-US" sz="1800" b="0" i="0" u="none" strike="noStrike" kern="1200" cap="none" spc="0" baseline="0" dirty="0">
              <a:ln>
                <a:solidFill>
                  <a:srgbClr val="00762F"/>
                </a:solidFill>
              </a:ln>
              <a:solidFill>
                <a:srgbClr val="404040"/>
              </a:solidFill>
              <a:latin typeface="Arial" pitchFamily="34" charset="0"/>
              <a:ea typeface="华文仿宋" pitchFamily="2" charset="-122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355"/>
            <a:ext cx="6825976" cy="4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52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40" y="243840"/>
            <a:ext cx="68376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天涯</a:t>
            </a:r>
            <a:r>
              <a:rPr lang="zh-CN" altLang="en-US" sz="3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社区</a:t>
            </a:r>
            <a:r>
              <a:rPr lang="zh-CN" altLang="en-US" sz="3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：创办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于</a:t>
            </a:r>
            <a:r>
              <a:rPr lang="en-US" altLang="zh-CN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1999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日，是一个在全球具有影响力的网络社区，自创立以来，以其开放、包容、充满人文关怀的特色受到了全球华人网民的推崇，经过十年的发展，已经成为以</a:t>
            </a:r>
            <a:r>
              <a:rPr lang="zh-CN" altLang="en-US" sz="3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论坛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博客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微博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为基础</a:t>
            </a:r>
            <a:r>
              <a:rPr lang="zh-CN" altLang="en-US" sz="3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交流方式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，综合提供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个人空间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相册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音乐盒子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分类信息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站内消息</a:t>
            </a:r>
            <a:r>
              <a:rPr lang="zh-CN" altLang="en-US" sz="3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虚拟商店</a:t>
            </a:r>
            <a:r>
              <a:rPr lang="zh-CN" altLang="en-US" sz="3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来吧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问答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企业品牌家园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等一系列</a:t>
            </a:r>
            <a:r>
              <a:rPr lang="zh-CN" altLang="en-US" sz="3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功能服务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，并以人文情感为核心的</a:t>
            </a:r>
            <a:r>
              <a:rPr lang="zh-CN" altLang="en-US" sz="3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综合性虚拟社区和大型网络社交平台</a:t>
            </a:r>
            <a:r>
              <a:rPr lang="zh-CN" altLang="en-US" sz="3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pic>
        <p:nvPicPr>
          <p:cNvPr id="1026" name="Picture 2" descr="https://pic.baike.soso.com/ugc/baikepic2/48048/20180426010648-1997446985_png_948_673_902088.jpg/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1"/>
          <a:stretch/>
        </p:blipFill>
        <p:spPr bwMode="auto">
          <a:xfrm>
            <a:off x="7081520" y="465362"/>
            <a:ext cx="4755511" cy="5661118"/>
          </a:xfrm>
          <a:prstGeom prst="rect">
            <a:avLst/>
          </a:prstGeom>
          <a:ln>
            <a:noFill/>
          </a:ln>
          <a:effectLst>
            <a:glow rad="76200">
              <a:schemeClr val="accent1">
                <a:alpha val="40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资料带 7"/>
          <p:cNvSpPr/>
          <p:nvPr/>
        </p:nvSpPr>
        <p:spPr>
          <a:xfrm>
            <a:off x="6822142" y="779929"/>
            <a:ext cx="5369858" cy="3836894"/>
          </a:xfrm>
          <a:prstGeom prst="flowChartPunchedTape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298"/>
            <a:ext cx="2892502" cy="1272702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6000749" y="1534519"/>
            <a:ext cx="6191251" cy="1548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00" b="1" i="0" u="none" strike="noStrike" kern="1200" cap="none" spc="0" baseline="0" dirty="0">
                <a:solidFill>
                  <a:srgbClr val="404040"/>
                </a:solidFill>
                <a:latin typeface="华文仿宋" pitchFamily="2" charset="-122"/>
                <a:ea typeface="华文仿宋" pitchFamily="2" charset="-122"/>
                <a:cs typeface="Calibri" charset="0"/>
              </a:rPr>
              <a:t>Part 02</a:t>
            </a:r>
            <a:endParaRPr lang="zh-CN" altLang="en-US" sz="9600" b="1" i="0" u="none" strike="noStrike" kern="1200" cap="none" spc="0" baseline="0" dirty="0">
              <a:solidFill>
                <a:srgbClr val="404040"/>
              </a:solidFill>
              <a:latin typeface="华文仿宋" pitchFamily="2" charset="-122"/>
              <a:ea typeface="华文仿宋" pitchFamily="2" charset="-122"/>
              <a:cs typeface="Calibri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6616409" y="3002259"/>
            <a:ext cx="4959930" cy="634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分页面</a:t>
            </a:r>
          </a:p>
        </p:txBody>
      </p:sp>
      <p:sp>
        <p:nvSpPr>
          <p:cNvPr id="6" name="减去单角的矩形"/>
          <p:cNvSpPr>
            <a:spLocks/>
          </p:cNvSpPr>
          <p:nvPr/>
        </p:nvSpPr>
        <p:spPr>
          <a:xfrm>
            <a:off x="6523145" y="3636624"/>
            <a:ext cx="5022106" cy="369332"/>
          </a:xfrm>
          <a:prstGeom prst="snip1Rect">
            <a:avLst>
              <a:gd name="adj" fmla="val 1194"/>
            </a:avLst>
          </a:prstGeom>
          <a:noFill/>
          <a:ln w="2857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Arial" pitchFamily="34" charset="0"/>
                <a:ea typeface="华文仿宋" pitchFamily="2" charset="-122"/>
                <a:cs typeface="Arial" pitchFamily="34" charset="0"/>
              </a:rPr>
              <a:t>Page</a:t>
            </a:r>
            <a:endParaRPr lang="zh-CN" altLang="en-US" sz="1800" b="0" i="0" u="none" strike="noStrike" kern="1200" cap="none" spc="0" baseline="0" dirty="0">
              <a:solidFill>
                <a:srgbClr val="404040"/>
              </a:solidFill>
              <a:latin typeface="Arial" pitchFamily="34" charset="0"/>
              <a:ea typeface="华文仿宋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355"/>
            <a:ext cx="6825976" cy="4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"/>
          <p:cNvSpPr>
            <a:spLocks/>
          </p:cNvSpPr>
          <p:nvPr/>
        </p:nvSpPr>
        <p:spPr>
          <a:xfrm>
            <a:off x="1822695" y="1980839"/>
            <a:ext cx="1879849" cy="1879846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7030A0"/>
            </a:solidFill>
            <a:prstDash val="solid"/>
            <a:round/>
          </a:ln>
        </p:spPr>
      </p:sp>
      <p:sp>
        <p:nvSpPr>
          <p:cNvPr id="4" name="椭圆"/>
          <p:cNvSpPr>
            <a:spLocks/>
          </p:cNvSpPr>
          <p:nvPr/>
        </p:nvSpPr>
        <p:spPr>
          <a:xfrm>
            <a:off x="5195824" y="1943429"/>
            <a:ext cx="1882966" cy="1879846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7030A0"/>
            </a:solidFill>
            <a:prstDash val="solid"/>
            <a:round/>
          </a:ln>
        </p:spPr>
      </p:sp>
      <p:sp>
        <p:nvSpPr>
          <p:cNvPr id="5" name="椭圆"/>
          <p:cNvSpPr>
            <a:spLocks/>
          </p:cNvSpPr>
          <p:nvPr/>
        </p:nvSpPr>
        <p:spPr>
          <a:xfrm>
            <a:off x="8519073" y="1999544"/>
            <a:ext cx="1882965" cy="1879846"/>
          </a:xfrm>
          <a:prstGeom prst="ellipse">
            <a:avLst/>
          </a:prstGeom>
          <a:solidFill>
            <a:srgbClr val="92D050"/>
          </a:solidFill>
          <a:ln w="76200" cap="flat" cmpd="sng">
            <a:solidFill>
              <a:srgbClr val="7030A0"/>
            </a:solidFill>
            <a:prstDash val="solid"/>
            <a:round/>
          </a:ln>
        </p:spPr>
      </p:sp>
      <p:sp>
        <p:nvSpPr>
          <p:cNvPr id="6" name="矩形">
            <a:hlinkClick r:id="rId3" action="ppaction://hlinkfile"/>
          </p:cNvPr>
          <p:cNvSpPr>
            <a:spLocks/>
          </p:cNvSpPr>
          <p:nvPr/>
        </p:nvSpPr>
        <p:spPr>
          <a:xfrm>
            <a:off x="8053569" y="4103851"/>
            <a:ext cx="2996905" cy="559588"/>
          </a:xfrm>
          <a:prstGeom prst="rect">
            <a:avLst/>
          </a:prstGeom>
          <a:solidFill>
            <a:srgbClr val="404040"/>
          </a:solidFill>
          <a:ln w="12700" cap="flat" cmpd="sng">
            <a:noFill/>
            <a:prstDash val="solid"/>
            <a:round/>
          </a:ln>
        </p:spPr>
      </p:sp>
      <p:sp>
        <p:nvSpPr>
          <p:cNvPr id="8" name="矩形">
            <a:hlinkClick r:id="rId4" action="ppaction://hlinkfile"/>
          </p:cNvPr>
          <p:cNvSpPr>
            <a:spLocks/>
          </p:cNvSpPr>
          <p:nvPr/>
        </p:nvSpPr>
        <p:spPr>
          <a:xfrm>
            <a:off x="4765039" y="4103850"/>
            <a:ext cx="2865121" cy="559589"/>
          </a:xfrm>
          <a:prstGeom prst="rect">
            <a:avLst/>
          </a:prstGeom>
          <a:solidFill>
            <a:srgbClr val="404040"/>
          </a:solidFill>
          <a:ln w="12700" cap="flat" cmpd="sng">
            <a:noFill/>
            <a:prstDash val="solid"/>
            <a:round/>
          </a:ln>
        </p:spPr>
      </p:sp>
      <p:sp>
        <p:nvSpPr>
          <p:cNvPr id="10" name="矩形">
            <a:hlinkClick r:id="rId5" action="ppaction://hlinkfile"/>
          </p:cNvPr>
          <p:cNvSpPr>
            <a:spLocks/>
          </p:cNvSpPr>
          <p:nvPr/>
        </p:nvSpPr>
        <p:spPr>
          <a:xfrm>
            <a:off x="1259840" y="4103849"/>
            <a:ext cx="2707006" cy="559590"/>
          </a:xfrm>
          <a:prstGeom prst="rect">
            <a:avLst/>
          </a:prstGeom>
          <a:solidFill>
            <a:srgbClr val="404040"/>
          </a:solidFill>
          <a:ln w="12700" cap="flat" cmpd="sng">
            <a:noFill/>
            <a:prstDash val="solid"/>
            <a:round/>
          </a:ln>
        </p:spPr>
      </p:sp>
      <p:sp>
        <p:nvSpPr>
          <p:cNvPr id="12" name="矩形"/>
          <p:cNvSpPr>
            <a:spLocks/>
          </p:cNvSpPr>
          <p:nvPr/>
        </p:nvSpPr>
        <p:spPr>
          <a:xfrm>
            <a:off x="1918684" y="4204574"/>
            <a:ext cx="1389318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主页</a:t>
            </a: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5450927" y="4185752"/>
            <a:ext cx="1389319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注册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8848540" y="4204574"/>
            <a:ext cx="1389318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登录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1141522" y="4911560"/>
            <a:ext cx="3200109" cy="6309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天涯社区</a:t>
            </a:r>
            <a:r>
              <a:rPr lang="zh-CN" altLang="en-US" sz="2800" b="0" i="0" u="none" strike="noStrike" kern="1200" cap="none" spc="0" baseline="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官</a:t>
            </a:r>
            <a:r>
              <a:rPr lang="zh-CN" altLang="en-US" sz="2800" b="0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网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2092746" y="2515922"/>
            <a:ext cx="1401514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chemeClr val="bg1"/>
                </a:solidFill>
                <a:latin typeface="Sitka Banner" panose="02000505000000020004" pitchFamily="2" charset="0"/>
                <a:ea typeface="宋体" charset="0"/>
                <a:cs typeface="Times New Roman" charset="0"/>
              </a:rPr>
              <a:t>index</a:t>
            </a:r>
            <a:endParaRPr lang="zh-CN" altLang="en-US" sz="4000" b="0" i="0" u="none" strike="noStrike" kern="1200" cap="none" spc="0" baseline="0" dirty="0">
              <a:solidFill>
                <a:schemeClr val="bg1"/>
              </a:solidFill>
              <a:latin typeface="Sitka Banner" panose="02000505000000020004" pitchFamily="2" charset="0"/>
              <a:ea typeface="宋体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5195824" y="2515922"/>
            <a:ext cx="189952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rgbClr val="FFFFFF"/>
                </a:solidFill>
                <a:latin typeface="Sitka Banner" panose="02000505000000020004" pitchFamily="2" charset="0"/>
                <a:ea typeface="宋体" charset="0"/>
                <a:cs typeface="Times New Roman" charset="0"/>
              </a:rPr>
              <a:t>register</a:t>
            </a:r>
            <a:endParaRPr lang="zh-CN" altLang="en-US" sz="4000" b="0" i="0" u="none" strike="noStrike" kern="1200" cap="none" spc="0" baseline="0" dirty="0">
              <a:solidFill>
                <a:srgbClr val="FFFFFF"/>
              </a:solidFill>
              <a:latin typeface="Sitka Banner" panose="02000505000000020004" pitchFamily="2" charset="0"/>
              <a:ea typeface="宋体" charset="0"/>
              <a:cs typeface="Times New Roman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8836344" y="2601646"/>
            <a:ext cx="1401514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 dirty="0">
                <a:solidFill>
                  <a:srgbClr val="FFFFFF"/>
                </a:solidFill>
                <a:latin typeface="Sitka Banner" panose="02000505000000020004" pitchFamily="2" charset="0"/>
                <a:ea typeface="宋体" charset="0"/>
                <a:cs typeface="Times New Roman" charset="0"/>
              </a:rPr>
              <a:t>login</a:t>
            </a:r>
            <a:endParaRPr lang="zh-CN" altLang="en-US" sz="4000" b="0" i="0" u="none" strike="noStrike" kern="1200" cap="none" spc="0" baseline="0" dirty="0">
              <a:solidFill>
                <a:srgbClr val="FFFFFF"/>
              </a:solidFill>
              <a:latin typeface="Sitka Banner" panose="02000505000000020004" pitchFamily="2" charset="0"/>
              <a:ea typeface="宋体" charset="0"/>
              <a:cs typeface="Times New Roman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4541895" y="4911560"/>
            <a:ext cx="3200109" cy="6309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天涯社区注册</a:t>
            </a:r>
            <a:r>
              <a:rPr lang="zh-CN" altLang="en-US" sz="2800" b="0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页</a:t>
            </a:r>
          </a:p>
        </p:txBody>
      </p:sp>
      <p:sp>
        <p:nvSpPr>
          <p:cNvPr id="20" name="矩形"/>
          <p:cNvSpPr>
            <a:spLocks/>
          </p:cNvSpPr>
          <p:nvPr/>
        </p:nvSpPr>
        <p:spPr>
          <a:xfrm>
            <a:off x="7961318" y="4902035"/>
            <a:ext cx="3200109" cy="6309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天涯社区登录页</a:t>
            </a:r>
            <a:endParaRPr lang="zh-CN" altLang="en-US" sz="2800" b="0" i="0" u="none" strike="noStrike" kern="1200" cap="none" spc="0" baseline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资料带 7"/>
          <p:cNvSpPr/>
          <p:nvPr/>
        </p:nvSpPr>
        <p:spPr>
          <a:xfrm>
            <a:off x="6824059" y="913279"/>
            <a:ext cx="5369858" cy="3836894"/>
          </a:xfrm>
          <a:prstGeom prst="flowChartPunchedTape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298"/>
            <a:ext cx="2892502" cy="1272702"/>
          </a:xfrm>
          <a:prstGeom prst="rect">
            <a:avLst/>
          </a:prstGeom>
        </p:spPr>
      </p:pic>
      <p:sp>
        <p:nvSpPr>
          <p:cNvPr id="4" name="矩形"/>
          <p:cNvSpPr>
            <a:spLocks/>
          </p:cNvSpPr>
          <p:nvPr/>
        </p:nvSpPr>
        <p:spPr>
          <a:xfrm>
            <a:off x="6000749" y="1544320"/>
            <a:ext cx="6191251" cy="1548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00" b="1" i="0" u="none" strike="noStrike" kern="1200" cap="none" spc="0" baseline="0" dirty="0">
                <a:solidFill>
                  <a:srgbClr val="404040"/>
                </a:solidFill>
                <a:latin typeface="华文仿宋" pitchFamily="2" charset="-122"/>
                <a:ea typeface="华文仿宋" pitchFamily="2" charset="-122"/>
                <a:cs typeface="Calibri" charset="0"/>
              </a:rPr>
              <a:t>Part 03</a:t>
            </a:r>
            <a:endParaRPr lang="zh-CN" altLang="en-US" sz="9600" b="1" i="0" u="none" strike="noStrike" kern="1200" cap="none" spc="0" baseline="0" dirty="0">
              <a:solidFill>
                <a:srgbClr val="404040"/>
              </a:solidFill>
              <a:latin typeface="华文仿宋" pitchFamily="2" charset="-122"/>
              <a:ea typeface="华文仿宋" pitchFamily="2" charset="-122"/>
              <a:cs typeface="Calibri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6616409" y="3093084"/>
            <a:ext cx="4959930" cy="634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详细设计</a:t>
            </a:r>
          </a:p>
        </p:txBody>
      </p:sp>
      <p:sp>
        <p:nvSpPr>
          <p:cNvPr id="6" name="减去单角的矩形"/>
          <p:cNvSpPr>
            <a:spLocks/>
          </p:cNvSpPr>
          <p:nvPr/>
        </p:nvSpPr>
        <p:spPr>
          <a:xfrm>
            <a:off x="6554233" y="3727449"/>
            <a:ext cx="5022106" cy="369332"/>
          </a:xfrm>
          <a:prstGeom prst="snip1Rect">
            <a:avLst>
              <a:gd name="adj" fmla="val 1194"/>
            </a:avLst>
          </a:prstGeom>
          <a:noFill/>
          <a:ln w="2857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Arial" pitchFamily="34" charset="0"/>
                <a:ea typeface="华文仿宋" pitchFamily="2" charset="-122"/>
                <a:cs typeface="Arial" pitchFamily="34" charset="0"/>
              </a:rPr>
              <a:t>detailed design</a:t>
            </a:r>
            <a:endParaRPr lang="zh-CN" altLang="en-US" sz="1800" b="0" i="0" u="none" strike="noStrike" kern="1200" cap="none" spc="0" baseline="0" dirty="0">
              <a:solidFill>
                <a:srgbClr val="404040"/>
              </a:solidFill>
              <a:latin typeface="Arial" pitchFamily="34" charset="0"/>
              <a:ea typeface="华文仿宋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355"/>
            <a:ext cx="6825976" cy="4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01.sogoucdn.com/net/a/04/link?appid=100520145&amp;url=http://pic5.nipic.com/20091215/3881368_18041992742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657" r="6930" b="1645"/>
          <a:stretch/>
        </p:blipFill>
        <p:spPr bwMode="auto">
          <a:xfrm>
            <a:off x="10829364" y="0"/>
            <a:ext cx="1362636" cy="13880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"/>
          <p:cNvGrpSpPr>
            <a:grpSpLocks/>
          </p:cNvGrpSpPr>
          <p:nvPr/>
        </p:nvGrpSpPr>
        <p:grpSpPr>
          <a:xfrm>
            <a:off x="6374895" y="118965"/>
            <a:ext cx="2948891" cy="1990560"/>
            <a:chOff x="6677123" y="1697531"/>
            <a:chExt cx="2948891" cy="1990560"/>
          </a:xfrm>
        </p:grpSpPr>
        <p:grpSp>
          <p:nvGrpSpPr>
            <p:cNvPr id="4" name="组合"/>
            <p:cNvGrpSpPr>
              <a:grpSpLocks/>
            </p:cNvGrpSpPr>
            <p:nvPr/>
          </p:nvGrpSpPr>
          <p:grpSpPr>
            <a:xfrm rot="10800000">
              <a:off x="6677123" y="1697531"/>
              <a:ext cx="2867927" cy="1990560"/>
              <a:chOff x="6677123" y="1697531"/>
              <a:chExt cx="2867927" cy="1990560"/>
            </a:xfrm>
          </p:grpSpPr>
          <p:sp>
            <p:nvSpPr>
              <p:cNvPr id="7" name="曲线"/>
              <p:cNvSpPr>
                <a:spLocks/>
              </p:cNvSpPr>
              <p:nvPr/>
            </p:nvSpPr>
            <p:spPr>
              <a:xfrm rot="13258884" flipH="1" flipV="1">
                <a:off x="9099026" y="1697531"/>
                <a:ext cx="446024" cy="199056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16156"/>
                    </a:moveTo>
                    <a:lnTo>
                      <a:pt x="18196" y="0"/>
                    </a:lnTo>
                    <a:lnTo>
                      <a:pt x="21600" y="21600"/>
                    </a:lnTo>
                    <a:lnTo>
                      <a:pt x="0" y="16156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8" name="矩形"/>
              <p:cNvSpPr>
                <a:spLocks/>
              </p:cNvSpPr>
              <p:nvPr/>
            </p:nvSpPr>
            <p:spPr>
              <a:xfrm flipH="1" flipV="1">
                <a:off x="6677123" y="2914136"/>
                <a:ext cx="2159841" cy="675758"/>
              </a:xfrm>
              <a:prstGeom prst="rect">
                <a:avLst/>
              </a:prstGeom>
              <a:solidFill>
                <a:srgbClr val="404040"/>
              </a:solidFill>
              <a:ln w="12700" cap="flat" cmpd="sng">
                <a:noFill/>
                <a:prstDash val="solid"/>
                <a:round/>
              </a:ln>
            </p:spPr>
          </p:sp>
        </p:grpSp>
        <p:sp>
          <p:nvSpPr>
            <p:cNvPr id="5" name="矩形"/>
            <p:cNvSpPr>
              <a:spLocks/>
            </p:cNvSpPr>
            <p:nvPr/>
          </p:nvSpPr>
          <p:spPr>
            <a:xfrm>
              <a:off x="7792167" y="1935429"/>
              <a:ext cx="1354168" cy="4616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ctr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登录</a:t>
              </a:r>
              <a:r>
                <a:rPr lang="en-US" altLang="zh-CN" sz="20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.html</a:t>
              </a:r>
              <a:endParaRPr lang="zh-CN" altLang="en-US" sz="20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endParaRPr>
            </a:p>
          </p:txBody>
        </p:sp>
        <p:sp>
          <p:nvSpPr>
            <p:cNvPr id="6" name="矩形"/>
            <p:cNvSpPr>
              <a:spLocks/>
            </p:cNvSpPr>
            <p:nvPr/>
          </p:nvSpPr>
          <p:spPr>
            <a:xfrm>
              <a:off x="7441011" y="2624457"/>
              <a:ext cx="2185003" cy="826637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just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用户可以通过此对话框登录。</a:t>
              </a:r>
            </a:p>
          </p:txBody>
        </p:sp>
      </p:grpSp>
      <p:grpSp>
        <p:nvGrpSpPr>
          <p:cNvPr id="9" name="组合"/>
          <p:cNvGrpSpPr>
            <a:grpSpLocks/>
          </p:cNvGrpSpPr>
          <p:nvPr/>
        </p:nvGrpSpPr>
        <p:grpSpPr>
          <a:xfrm>
            <a:off x="6449838" y="3877104"/>
            <a:ext cx="2889292" cy="2817323"/>
            <a:chOff x="6716117" y="3409331"/>
            <a:chExt cx="2889292" cy="2817323"/>
          </a:xfrm>
        </p:grpSpPr>
        <p:grpSp>
          <p:nvGrpSpPr>
            <p:cNvPr id="10" name="组合"/>
            <p:cNvGrpSpPr>
              <a:grpSpLocks/>
            </p:cNvGrpSpPr>
            <p:nvPr/>
          </p:nvGrpSpPr>
          <p:grpSpPr>
            <a:xfrm>
              <a:off x="6716117" y="3409331"/>
              <a:ext cx="2889292" cy="1990561"/>
              <a:chOff x="6716117" y="3409331"/>
              <a:chExt cx="2889292" cy="1990561"/>
            </a:xfrm>
          </p:grpSpPr>
          <p:sp>
            <p:nvSpPr>
              <p:cNvPr id="13" name="曲线"/>
              <p:cNvSpPr>
                <a:spLocks/>
              </p:cNvSpPr>
              <p:nvPr/>
            </p:nvSpPr>
            <p:spPr>
              <a:xfrm rot="8341116" flipV="1">
                <a:off x="6716117" y="3409331"/>
                <a:ext cx="446025" cy="199056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16156"/>
                    </a:moveTo>
                    <a:lnTo>
                      <a:pt x="18196" y="0"/>
                    </a:lnTo>
                    <a:lnTo>
                      <a:pt x="21600" y="21599"/>
                    </a:lnTo>
                    <a:lnTo>
                      <a:pt x="0" y="16156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4" name="矩形"/>
              <p:cNvSpPr>
                <a:spLocks/>
              </p:cNvSpPr>
              <p:nvPr/>
            </p:nvSpPr>
            <p:spPr>
              <a:xfrm rot="21600000" flipV="1">
                <a:off x="7424203" y="4625937"/>
                <a:ext cx="2181206" cy="675759"/>
              </a:xfrm>
              <a:prstGeom prst="rect">
                <a:avLst/>
              </a:prstGeom>
              <a:solidFill>
                <a:srgbClr val="404040"/>
              </a:solidFill>
              <a:ln w="12700" cap="flat" cmpd="sng">
                <a:noFill/>
                <a:prstDash val="solid"/>
                <a:round/>
              </a:ln>
            </p:spPr>
          </p:sp>
        </p:grpSp>
        <p:sp>
          <p:nvSpPr>
            <p:cNvPr id="11" name="矩形"/>
            <p:cNvSpPr>
              <a:spLocks/>
            </p:cNvSpPr>
            <p:nvPr/>
          </p:nvSpPr>
          <p:spPr>
            <a:xfrm>
              <a:off x="7551976" y="4795009"/>
              <a:ext cx="1877630" cy="4616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注册</a:t>
              </a:r>
              <a:r>
                <a:rPr lang="en-US" altLang="zh-CN" sz="24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.html</a:t>
              </a:r>
              <a:endParaRPr lang="zh-CN" altLang="en-US" sz="24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endParaRPr>
            </a:p>
          </p:txBody>
        </p:sp>
        <p:sp>
          <p:nvSpPr>
            <p:cNvPr id="12" name="矩形"/>
            <p:cNvSpPr>
              <a:spLocks/>
            </p:cNvSpPr>
            <p:nvPr/>
          </p:nvSpPr>
          <p:spPr>
            <a:xfrm>
              <a:off x="7420405" y="5400017"/>
              <a:ext cx="2185003" cy="826637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just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用户可通过此页面实现注册。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03246" y="1254942"/>
            <a:ext cx="2670949" cy="2666276"/>
            <a:chOff x="2903246" y="1254942"/>
            <a:chExt cx="2670949" cy="2666276"/>
          </a:xfrm>
        </p:grpSpPr>
        <p:sp>
          <p:nvSpPr>
            <p:cNvPr id="15" name="椭圆"/>
            <p:cNvSpPr>
              <a:spLocks/>
            </p:cNvSpPr>
            <p:nvPr/>
          </p:nvSpPr>
          <p:spPr>
            <a:xfrm>
              <a:off x="2903246" y="1254942"/>
              <a:ext cx="2670949" cy="2666276"/>
            </a:xfrm>
            <a:prstGeom prst="ellipse">
              <a:avLst/>
            </a:prstGeom>
            <a:solidFill>
              <a:srgbClr val="404040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6" name="矩形"/>
            <p:cNvSpPr>
              <a:spLocks/>
            </p:cNvSpPr>
            <p:nvPr/>
          </p:nvSpPr>
          <p:spPr>
            <a:xfrm>
              <a:off x="3578421" y="1864805"/>
              <a:ext cx="1354168" cy="144655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4400" b="0" i="0" u="none" strike="noStrike" kern="1200" cap="none" spc="0" baseline="0" dirty="0" smtClean="0">
                  <a:solidFill>
                    <a:schemeClr val="bg1"/>
                  </a:solidFill>
                  <a:latin typeface="Calibri" charset="0"/>
                  <a:ea typeface="宋体" charset="0"/>
                  <a:cs typeface="Calibri" charset="0"/>
                </a:rPr>
                <a:t>天涯社区</a:t>
              </a:r>
              <a:endParaRPr lang="zh-CN" altLang="en-US" sz="4400" b="0" i="0" u="none" strike="noStrike" kern="1200" cap="none" spc="0" baseline="0" dirty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37924" y="2274134"/>
            <a:ext cx="4368614" cy="1789807"/>
            <a:chOff x="2992885" y="2705441"/>
            <a:chExt cx="4368614" cy="1789807"/>
          </a:xfrm>
        </p:grpSpPr>
        <p:sp>
          <p:nvSpPr>
            <p:cNvPr id="17" name="曲线"/>
            <p:cNvSpPr>
              <a:spLocks/>
            </p:cNvSpPr>
            <p:nvPr/>
          </p:nvSpPr>
          <p:spPr>
            <a:xfrm rot="8341116" flipV="1">
              <a:off x="2992885" y="2705441"/>
              <a:ext cx="1584138" cy="12851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  <a:gd name="connsiteX0" fmla="*/ 0 w 46664"/>
                <a:gd name="connsiteY0" fmla="*/ 15708 h 21151"/>
                <a:gd name="connsiteX1" fmla="*/ 46664 w 46664"/>
                <a:gd name="connsiteY1" fmla="*/ 0 h 21151"/>
                <a:gd name="connsiteX2" fmla="*/ 21600 w 46664"/>
                <a:gd name="connsiteY2" fmla="*/ 21151 h 21151"/>
                <a:gd name="connsiteX3" fmla="*/ 0 w 46664"/>
                <a:gd name="connsiteY3" fmla="*/ 15708 h 21151"/>
                <a:gd name="connsiteX0" fmla="*/ 0 w 67707"/>
                <a:gd name="connsiteY0" fmla="*/ 9323 h 21151"/>
                <a:gd name="connsiteX1" fmla="*/ 67707 w 67707"/>
                <a:gd name="connsiteY1" fmla="*/ 0 h 21151"/>
                <a:gd name="connsiteX2" fmla="*/ 42643 w 67707"/>
                <a:gd name="connsiteY2" fmla="*/ 21151 h 21151"/>
                <a:gd name="connsiteX3" fmla="*/ 0 w 67707"/>
                <a:gd name="connsiteY3" fmla="*/ 9323 h 21151"/>
                <a:gd name="connsiteX0" fmla="*/ 0 w 67707"/>
                <a:gd name="connsiteY0" fmla="*/ 9323 h 13129"/>
                <a:gd name="connsiteX1" fmla="*/ 67707 w 67707"/>
                <a:gd name="connsiteY1" fmla="*/ 0 h 13129"/>
                <a:gd name="connsiteX2" fmla="*/ 13769 w 67707"/>
                <a:gd name="connsiteY2" fmla="*/ 13129 h 13129"/>
                <a:gd name="connsiteX3" fmla="*/ 0 w 67707"/>
                <a:gd name="connsiteY3" fmla="*/ 9323 h 13129"/>
                <a:gd name="connsiteX0" fmla="*/ 0 w 74914"/>
                <a:gd name="connsiteY0" fmla="*/ 8230 h 13129"/>
                <a:gd name="connsiteX1" fmla="*/ 74914 w 74914"/>
                <a:gd name="connsiteY1" fmla="*/ 0 h 13129"/>
                <a:gd name="connsiteX2" fmla="*/ 20976 w 74914"/>
                <a:gd name="connsiteY2" fmla="*/ 13129 h 13129"/>
                <a:gd name="connsiteX3" fmla="*/ 0 w 74914"/>
                <a:gd name="connsiteY3" fmla="*/ 8230 h 13129"/>
                <a:gd name="connsiteX0" fmla="*/ 0 w 74914"/>
                <a:gd name="connsiteY0" fmla="*/ 8230 h 13945"/>
                <a:gd name="connsiteX1" fmla="*/ 74914 w 74914"/>
                <a:gd name="connsiteY1" fmla="*/ 0 h 13945"/>
                <a:gd name="connsiteX2" fmla="*/ 21912 w 74914"/>
                <a:gd name="connsiteY2" fmla="*/ 13945 h 13945"/>
                <a:gd name="connsiteX3" fmla="*/ 0 w 74914"/>
                <a:gd name="connsiteY3" fmla="*/ 8230 h 1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14" h="13945">
                  <a:moveTo>
                    <a:pt x="0" y="8230"/>
                  </a:moveTo>
                  <a:lnTo>
                    <a:pt x="74914" y="0"/>
                  </a:lnTo>
                  <a:lnTo>
                    <a:pt x="21912" y="13945"/>
                  </a:lnTo>
                  <a:lnTo>
                    <a:pt x="0" y="8230"/>
                  </a:lnTo>
                  <a:close/>
                </a:path>
              </a:pathLst>
            </a:custGeom>
            <a:solidFill>
              <a:srgbClr val="595959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8" name="矩形"/>
            <p:cNvSpPr>
              <a:spLocks/>
            </p:cNvSpPr>
            <p:nvPr/>
          </p:nvSpPr>
          <p:spPr>
            <a:xfrm flipV="1">
              <a:off x="4416976" y="2908215"/>
              <a:ext cx="2414340" cy="725259"/>
            </a:xfrm>
            <a:prstGeom prst="rect">
              <a:avLst/>
            </a:prstGeom>
            <a:solidFill>
              <a:srgbClr val="404040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0" name="文本框 19"/>
            <p:cNvSpPr txBox="1"/>
            <p:nvPr/>
          </p:nvSpPr>
          <p:spPr>
            <a:xfrm>
              <a:off x="4653023" y="3055716"/>
              <a:ext cx="21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天涯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社区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.html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"/>
            <p:cNvSpPr>
              <a:spLocks/>
            </p:cNvSpPr>
            <p:nvPr/>
          </p:nvSpPr>
          <p:spPr>
            <a:xfrm>
              <a:off x="4463275" y="3633474"/>
              <a:ext cx="2898224" cy="861774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just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用户可以通过此</a:t>
              </a:r>
              <a:r>
                <a:rPr lang="zh-CN" altLang="en-US" sz="2000" b="1" i="0" u="none" strike="noStrike" kern="1200" cap="none" spc="0" baseline="0" dirty="0" smtClean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对话框</a:t>
              </a:r>
              <a:r>
                <a:rPr lang="zh-CN" altLang="en-US" sz="2000" b="1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扫</a:t>
              </a:r>
              <a:r>
                <a:rPr lang="zh-CN" altLang="en-US" sz="2000" b="1" dirty="0" smtClean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码了解天涯社区</a:t>
              </a:r>
              <a:r>
                <a:rPr lang="zh-CN" altLang="en-US" sz="2000" b="1" i="0" u="none" strike="noStrike" kern="1200" cap="none" spc="0" baseline="0" dirty="0" smtClean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。</a:t>
              </a:r>
              <a:endParaRPr lang="zh-CN" altLang="en-US" sz="2000" b="1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9884" y="4903461"/>
            <a:ext cx="4252654" cy="1881410"/>
            <a:chOff x="819884" y="4903461"/>
            <a:chExt cx="4252654" cy="1881410"/>
          </a:xfrm>
        </p:grpSpPr>
        <p:sp>
          <p:nvSpPr>
            <p:cNvPr id="24" name="曲线"/>
            <p:cNvSpPr>
              <a:spLocks/>
            </p:cNvSpPr>
            <p:nvPr/>
          </p:nvSpPr>
          <p:spPr>
            <a:xfrm rot="19141116" flipV="1">
              <a:off x="2835909" y="4903461"/>
              <a:ext cx="1707758" cy="5266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  <a:gd name="connsiteX0" fmla="*/ 0 w 46664"/>
                <a:gd name="connsiteY0" fmla="*/ 15708 h 21151"/>
                <a:gd name="connsiteX1" fmla="*/ 46664 w 46664"/>
                <a:gd name="connsiteY1" fmla="*/ 0 h 21151"/>
                <a:gd name="connsiteX2" fmla="*/ 21600 w 46664"/>
                <a:gd name="connsiteY2" fmla="*/ 21151 h 21151"/>
                <a:gd name="connsiteX3" fmla="*/ 0 w 46664"/>
                <a:gd name="connsiteY3" fmla="*/ 15708 h 21151"/>
                <a:gd name="connsiteX0" fmla="*/ 0 w 67707"/>
                <a:gd name="connsiteY0" fmla="*/ 9323 h 21151"/>
                <a:gd name="connsiteX1" fmla="*/ 67707 w 67707"/>
                <a:gd name="connsiteY1" fmla="*/ 0 h 21151"/>
                <a:gd name="connsiteX2" fmla="*/ 42643 w 67707"/>
                <a:gd name="connsiteY2" fmla="*/ 21151 h 21151"/>
                <a:gd name="connsiteX3" fmla="*/ 0 w 67707"/>
                <a:gd name="connsiteY3" fmla="*/ 9323 h 21151"/>
                <a:gd name="connsiteX0" fmla="*/ 0 w 67707"/>
                <a:gd name="connsiteY0" fmla="*/ 9323 h 13129"/>
                <a:gd name="connsiteX1" fmla="*/ 67707 w 67707"/>
                <a:gd name="connsiteY1" fmla="*/ 0 h 13129"/>
                <a:gd name="connsiteX2" fmla="*/ 13769 w 67707"/>
                <a:gd name="connsiteY2" fmla="*/ 13129 h 13129"/>
                <a:gd name="connsiteX3" fmla="*/ 0 w 67707"/>
                <a:gd name="connsiteY3" fmla="*/ 9323 h 13129"/>
                <a:gd name="connsiteX0" fmla="*/ 0 w 74914"/>
                <a:gd name="connsiteY0" fmla="*/ 8230 h 13129"/>
                <a:gd name="connsiteX1" fmla="*/ 74914 w 74914"/>
                <a:gd name="connsiteY1" fmla="*/ 0 h 13129"/>
                <a:gd name="connsiteX2" fmla="*/ 20976 w 74914"/>
                <a:gd name="connsiteY2" fmla="*/ 13129 h 13129"/>
                <a:gd name="connsiteX3" fmla="*/ 0 w 74914"/>
                <a:gd name="connsiteY3" fmla="*/ 8230 h 13129"/>
                <a:gd name="connsiteX0" fmla="*/ 0 w 74914"/>
                <a:gd name="connsiteY0" fmla="*/ 8230 h 13945"/>
                <a:gd name="connsiteX1" fmla="*/ 74914 w 74914"/>
                <a:gd name="connsiteY1" fmla="*/ 0 h 13945"/>
                <a:gd name="connsiteX2" fmla="*/ 21912 w 74914"/>
                <a:gd name="connsiteY2" fmla="*/ 13945 h 13945"/>
                <a:gd name="connsiteX3" fmla="*/ 0 w 74914"/>
                <a:gd name="connsiteY3" fmla="*/ 8230 h 13945"/>
                <a:gd name="connsiteX0" fmla="*/ 0 w 80760"/>
                <a:gd name="connsiteY0" fmla="*/ 0 h 5715"/>
                <a:gd name="connsiteX1" fmla="*/ 80760 w 80760"/>
                <a:gd name="connsiteY1" fmla="*/ 3104 h 5715"/>
                <a:gd name="connsiteX2" fmla="*/ 21912 w 80760"/>
                <a:gd name="connsiteY2" fmla="*/ 5715 h 5715"/>
                <a:gd name="connsiteX3" fmla="*/ 0 w 80760"/>
                <a:gd name="connsiteY3" fmla="*/ 0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60" h="5715">
                  <a:moveTo>
                    <a:pt x="0" y="0"/>
                  </a:moveTo>
                  <a:lnTo>
                    <a:pt x="80760" y="3104"/>
                  </a:lnTo>
                  <a:lnTo>
                    <a:pt x="21912" y="5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矩形"/>
            <p:cNvSpPr>
              <a:spLocks/>
            </p:cNvSpPr>
            <p:nvPr/>
          </p:nvSpPr>
          <p:spPr>
            <a:xfrm rot="10800000" flipV="1">
              <a:off x="819884" y="5227973"/>
              <a:ext cx="2414340" cy="725259"/>
            </a:xfrm>
            <a:prstGeom prst="rect">
              <a:avLst/>
            </a:prstGeom>
            <a:solidFill>
              <a:srgbClr val="404040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文本框 28"/>
            <p:cNvSpPr txBox="1"/>
            <p:nvPr/>
          </p:nvSpPr>
          <p:spPr>
            <a:xfrm>
              <a:off x="937907" y="5359769"/>
              <a:ext cx="21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爱站网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.html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"/>
            <p:cNvSpPr>
              <a:spLocks/>
            </p:cNvSpPr>
            <p:nvPr/>
          </p:nvSpPr>
          <p:spPr>
            <a:xfrm>
              <a:off x="937907" y="5923097"/>
              <a:ext cx="4134631" cy="861774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just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 smtClean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一个插入的主页面</a:t>
              </a:r>
              <a:endParaRPr lang="en-US" altLang="zh-CN" sz="2000" b="1" i="0" u="none" strike="noStrike" kern="1200" cap="none" spc="0" baseline="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  <a:p>
              <a:pPr marL="0" indent="0" algn="just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dirty="0" smtClean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为了更好地显示这个月的学习成果</a:t>
              </a:r>
              <a:endParaRPr lang="zh-CN" altLang="en-US" sz="2000" b="1" i="0" u="none" strike="noStrike" kern="1200" cap="none" spc="0" baseline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426" y="-422468"/>
            <a:ext cx="2689883" cy="1810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990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374</Words>
  <Application>Microsoft Office PowerPoint</Application>
  <PresentationFormat>宽屏</PresentationFormat>
  <Paragraphs>85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华文仿宋</vt:lpstr>
      <vt:lpstr>华文行楷</vt:lpstr>
      <vt:lpstr>华文新魏</vt:lpstr>
      <vt:lpstr>宋体</vt:lpstr>
      <vt:lpstr>微软雅黑</vt:lpstr>
      <vt:lpstr>Arial</vt:lpstr>
      <vt:lpstr>Calibri</vt:lpstr>
      <vt:lpstr>Calibri Light</vt:lpstr>
      <vt:lpstr>Edwardian Script ITC</vt:lpstr>
      <vt:lpstr>French Script MT</vt:lpstr>
      <vt:lpstr>Sitka Banner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恩恩</dc:creator>
  <cp:lastModifiedBy>dell</cp:lastModifiedBy>
  <cp:revision>179</cp:revision>
  <dcterms:created xsi:type="dcterms:W3CDTF">2019-02-19T08:46:22Z</dcterms:created>
  <dcterms:modified xsi:type="dcterms:W3CDTF">2019-02-22T04:59:32Z</dcterms:modified>
</cp:coreProperties>
</file>