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9428A-E616-4A04-A657-F0A079B4FDCC}" v="1" dt="2023-05-08T15:14:40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Ge" userId="6998b78a-7747-411e-82dc-84dc08def00c" providerId="ADAL" clId="{2119428A-E616-4A04-A657-F0A079B4FDCC}"/>
    <pc:docChg chg="custSel addSld modSld modMainMaster">
      <pc:chgData name="Yang Ge" userId="6998b78a-7747-411e-82dc-84dc08def00c" providerId="ADAL" clId="{2119428A-E616-4A04-A657-F0A079B4FDCC}" dt="2023-05-08T15:15:11.846" v="12" actId="478"/>
      <pc:docMkLst>
        <pc:docMk/>
      </pc:docMkLst>
      <pc:sldChg chg="delSp modSp new mod">
        <pc:chgData name="Yang Ge" userId="6998b78a-7747-411e-82dc-84dc08def00c" providerId="ADAL" clId="{2119428A-E616-4A04-A657-F0A079B4FDCC}" dt="2023-05-08T15:15:11.846" v="12" actId="478"/>
        <pc:sldMkLst>
          <pc:docMk/>
          <pc:sldMk cId="2670660359" sldId="256"/>
        </pc:sldMkLst>
        <pc:spChg chg="mod">
          <ac:chgData name="Yang Ge" userId="6998b78a-7747-411e-82dc-84dc08def00c" providerId="ADAL" clId="{2119428A-E616-4A04-A657-F0A079B4FDCC}" dt="2023-05-08T15:15:05.309" v="11" actId="403"/>
          <ac:spMkLst>
            <pc:docMk/>
            <pc:sldMk cId="2670660359" sldId="256"/>
            <ac:spMk id="2" creationId="{34B7AFE5-FA1D-9E93-8A07-CC57950B252D}"/>
          </ac:spMkLst>
        </pc:spChg>
        <pc:spChg chg="del mod">
          <ac:chgData name="Yang Ge" userId="6998b78a-7747-411e-82dc-84dc08def00c" providerId="ADAL" clId="{2119428A-E616-4A04-A657-F0A079B4FDCC}" dt="2023-05-08T15:15:11.846" v="12" actId="478"/>
          <ac:spMkLst>
            <pc:docMk/>
            <pc:sldMk cId="2670660359" sldId="256"/>
            <ac:spMk id="3" creationId="{977BAAAD-1ED1-6DF3-B940-995FB954E356}"/>
          </ac:spMkLst>
        </pc:spChg>
      </pc:sldChg>
      <pc:sldMasterChg chg="modSp modSldLayout">
        <pc:chgData name="Yang Ge" userId="6998b78a-7747-411e-82dc-84dc08def00c" providerId="ADAL" clId="{2119428A-E616-4A04-A657-F0A079B4FDCC}" dt="2023-05-08T15:14:40.459" v="1"/>
        <pc:sldMasterMkLst>
          <pc:docMk/>
          <pc:sldMasterMk cId="1036756084" sldId="2147483648"/>
        </pc:sldMasterMkLst>
        <pc:spChg chg="mod">
          <ac:chgData name="Yang Ge" userId="6998b78a-7747-411e-82dc-84dc08def00c" providerId="ADAL" clId="{2119428A-E616-4A04-A657-F0A079B4FDCC}" dt="2023-05-08T15:14:40.459" v="1"/>
          <ac:spMkLst>
            <pc:docMk/>
            <pc:sldMasterMk cId="1036756084" sldId="2147483648"/>
            <ac:spMk id="2" creationId="{08BFF200-89A7-1FD2-4DE9-07203A87E11A}"/>
          </ac:spMkLst>
        </pc:spChg>
        <pc:spChg chg="mod">
          <ac:chgData name="Yang Ge" userId="6998b78a-7747-411e-82dc-84dc08def00c" providerId="ADAL" clId="{2119428A-E616-4A04-A657-F0A079B4FDCC}" dt="2023-05-08T15:14:40.459" v="1"/>
          <ac:spMkLst>
            <pc:docMk/>
            <pc:sldMasterMk cId="1036756084" sldId="2147483648"/>
            <ac:spMk id="3" creationId="{07F0260E-1B9E-EC53-60C6-FC334C039039}"/>
          </ac:spMkLst>
        </pc:spChg>
        <pc:spChg chg="mod">
          <ac:chgData name="Yang Ge" userId="6998b78a-7747-411e-82dc-84dc08def00c" providerId="ADAL" clId="{2119428A-E616-4A04-A657-F0A079B4FDCC}" dt="2023-05-08T15:14:40.459" v="1"/>
          <ac:spMkLst>
            <pc:docMk/>
            <pc:sldMasterMk cId="1036756084" sldId="2147483648"/>
            <ac:spMk id="4" creationId="{46A9F02B-ADB9-700A-8432-40833DCFE362}"/>
          </ac:spMkLst>
        </pc:spChg>
        <pc:spChg chg="mod">
          <ac:chgData name="Yang Ge" userId="6998b78a-7747-411e-82dc-84dc08def00c" providerId="ADAL" clId="{2119428A-E616-4A04-A657-F0A079B4FDCC}" dt="2023-05-08T15:14:40.459" v="1"/>
          <ac:spMkLst>
            <pc:docMk/>
            <pc:sldMasterMk cId="1036756084" sldId="2147483648"/>
            <ac:spMk id="5" creationId="{44AD343C-FC26-590E-80F0-BFEBD560ED3F}"/>
          </ac:spMkLst>
        </pc:spChg>
        <pc:spChg chg="mod">
          <ac:chgData name="Yang Ge" userId="6998b78a-7747-411e-82dc-84dc08def00c" providerId="ADAL" clId="{2119428A-E616-4A04-A657-F0A079B4FDCC}" dt="2023-05-08T15:14:40.459" v="1"/>
          <ac:spMkLst>
            <pc:docMk/>
            <pc:sldMasterMk cId="1036756084" sldId="2147483648"/>
            <ac:spMk id="6" creationId="{1E5202F8-FE57-63AA-1466-9E4E76CD11F2}"/>
          </ac:spMkLst>
        </pc:spChg>
        <pc:sldLayoutChg chg="modSp">
          <pc:chgData name="Yang Ge" userId="6998b78a-7747-411e-82dc-84dc08def00c" providerId="ADAL" clId="{2119428A-E616-4A04-A657-F0A079B4FDCC}" dt="2023-05-08T15:14:40.459" v="1"/>
          <pc:sldLayoutMkLst>
            <pc:docMk/>
            <pc:sldMasterMk cId="1036756084" sldId="2147483648"/>
            <pc:sldLayoutMk cId="3971197190" sldId="2147483649"/>
          </pc:sldLayoutMkLst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3971197190" sldId="2147483649"/>
              <ac:spMk id="2" creationId="{5FDB0CD8-8F79-4A99-B83A-EF6BF24AED25}"/>
            </ac:spMkLst>
          </pc:spChg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3971197190" sldId="2147483649"/>
              <ac:spMk id="3" creationId="{F20FDCD3-7C44-F297-14CE-AEA9127C46AB}"/>
            </ac:spMkLst>
          </pc:spChg>
        </pc:sldLayoutChg>
        <pc:sldLayoutChg chg="modSp">
          <pc:chgData name="Yang Ge" userId="6998b78a-7747-411e-82dc-84dc08def00c" providerId="ADAL" clId="{2119428A-E616-4A04-A657-F0A079B4FDCC}" dt="2023-05-08T15:14:40.459" v="1"/>
          <pc:sldLayoutMkLst>
            <pc:docMk/>
            <pc:sldMasterMk cId="1036756084" sldId="2147483648"/>
            <pc:sldLayoutMk cId="1474822835" sldId="2147483651"/>
          </pc:sldLayoutMkLst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1474822835" sldId="2147483651"/>
              <ac:spMk id="2" creationId="{3E7D9B01-CB4C-BB24-6C4F-7CF8B717052B}"/>
            </ac:spMkLst>
          </pc:spChg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1474822835" sldId="2147483651"/>
              <ac:spMk id="3" creationId="{88BB4B94-55A1-12C2-F894-1BB6D14D1B7E}"/>
            </ac:spMkLst>
          </pc:spChg>
        </pc:sldLayoutChg>
        <pc:sldLayoutChg chg="modSp">
          <pc:chgData name="Yang Ge" userId="6998b78a-7747-411e-82dc-84dc08def00c" providerId="ADAL" clId="{2119428A-E616-4A04-A657-F0A079B4FDCC}" dt="2023-05-08T15:14:40.459" v="1"/>
          <pc:sldLayoutMkLst>
            <pc:docMk/>
            <pc:sldMasterMk cId="1036756084" sldId="2147483648"/>
            <pc:sldLayoutMk cId="416795593" sldId="2147483652"/>
          </pc:sldLayoutMkLst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416795593" sldId="2147483652"/>
              <ac:spMk id="3" creationId="{F50546AF-D178-4BC0-7984-A62DAF4AAA3E}"/>
            </ac:spMkLst>
          </pc:spChg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416795593" sldId="2147483652"/>
              <ac:spMk id="4" creationId="{C640F27B-3EE8-599F-7886-348EE6D5963C}"/>
            </ac:spMkLst>
          </pc:spChg>
        </pc:sldLayoutChg>
        <pc:sldLayoutChg chg="modSp">
          <pc:chgData name="Yang Ge" userId="6998b78a-7747-411e-82dc-84dc08def00c" providerId="ADAL" clId="{2119428A-E616-4A04-A657-F0A079B4FDCC}" dt="2023-05-08T15:14:40.459" v="1"/>
          <pc:sldLayoutMkLst>
            <pc:docMk/>
            <pc:sldMasterMk cId="1036756084" sldId="2147483648"/>
            <pc:sldLayoutMk cId="1592529105" sldId="2147483653"/>
          </pc:sldLayoutMkLst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1592529105" sldId="2147483653"/>
              <ac:spMk id="2" creationId="{5D695DC2-6167-90A6-5F10-CD613870A792}"/>
            </ac:spMkLst>
          </pc:spChg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1592529105" sldId="2147483653"/>
              <ac:spMk id="3" creationId="{3F9C2418-8C98-EA82-BCD2-A32CB7A11C28}"/>
            </ac:spMkLst>
          </pc:spChg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1592529105" sldId="2147483653"/>
              <ac:spMk id="4" creationId="{A985C62C-0F6D-ACA1-8658-A9269093EB21}"/>
            </ac:spMkLst>
          </pc:spChg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1592529105" sldId="2147483653"/>
              <ac:spMk id="5" creationId="{E767F7E9-CF5E-2A96-3DAA-F9F7EAAE57D8}"/>
            </ac:spMkLst>
          </pc:spChg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1592529105" sldId="2147483653"/>
              <ac:spMk id="6" creationId="{C716962E-8D40-0128-8706-A90068D3A291}"/>
            </ac:spMkLst>
          </pc:spChg>
        </pc:sldLayoutChg>
        <pc:sldLayoutChg chg="modSp">
          <pc:chgData name="Yang Ge" userId="6998b78a-7747-411e-82dc-84dc08def00c" providerId="ADAL" clId="{2119428A-E616-4A04-A657-F0A079B4FDCC}" dt="2023-05-08T15:14:40.459" v="1"/>
          <pc:sldLayoutMkLst>
            <pc:docMk/>
            <pc:sldMasterMk cId="1036756084" sldId="2147483648"/>
            <pc:sldLayoutMk cId="2040683510" sldId="2147483656"/>
          </pc:sldLayoutMkLst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2040683510" sldId="2147483656"/>
              <ac:spMk id="2" creationId="{3B032D6C-D7F3-9A2D-998C-025AE6983F36}"/>
            </ac:spMkLst>
          </pc:spChg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2040683510" sldId="2147483656"/>
              <ac:spMk id="3" creationId="{43B8CA58-910A-4E00-390E-A0A951325791}"/>
            </ac:spMkLst>
          </pc:spChg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2040683510" sldId="2147483656"/>
              <ac:spMk id="4" creationId="{734D1E5A-E0CD-ADBF-88EF-400152D1A861}"/>
            </ac:spMkLst>
          </pc:spChg>
        </pc:sldLayoutChg>
        <pc:sldLayoutChg chg="modSp">
          <pc:chgData name="Yang Ge" userId="6998b78a-7747-411e-82dc-84dc08def00c" providerId="ADAL" clId="{2119428A-E616-4A04-A657-F0A079B4FDCC}" dt="2023-05-08T15:14:40.459" v="1"/>
          <pc:sldLayoutMkLst>
            <pc:docMk/>
            <pc:sldMasterMk cId="1036756084" sldId="2147483648"/>
            <pc:sldLayoutMk cId="2577617344" sldId="2147483657"/>
          </pc:sldLayoutMkLst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2577617344" sldId="2147483657"/>
              <ac:spMk id="2" creationId="{1A76C130-FD3A-43C6-2CDD-559BC75F8CF4}"/>
            </ac:spMkLst>
          </pc:spChg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2577617344" sldId="2147483657"/>
              <ac:spMk id="3" creationId="{083868CD-6DFF-9670-7704-46D8737DF674}"/>
            </ac:spMkLst>
          </pc:spChg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2577617344" sldId="2147483657"/>
              <ac:spMk id="4" creationId="{1FB97FD4-23CF-9210-2B6C-681BF289FD94}"/>
            </ac:spMkLst>
          </pc:spChg>
        </pc:sldLayoutChg>
        <pc:sldLayoutChg chg="modSp">
          <pc:chgData name="Yang Ge" userId="6998b78a-7747-411e-82dc-84dc08def00c" providerId="ADAL" clId="{2119428A-E616-4A04-A657-F0A079B4FDCC}" dt="2023-05-08T15:14:40.459" v="1"/>
          <pc:sldLayoutMkLst>
            <pc:docMk/>
            <pc:sldMasterMk cId="1036756084" sldId="2147483648"/>
            <pc:sldLayoutMk cId="496303173" sldId="2147483659"/>
          </pc:sldLayoutMkLst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496303173" sldId="2147483659"/>
              <ac:spMk id="2" creationId="{DA305E84-1BB2-8A78-542D-2C2B3A60F3D9}"/>
            </ac:spMkLst>
          </pc:spChg>
          <pc:spChg chg="mod">
            <ac:chgData name="Yang Ge" userId="6998b78a-7747-411e-82dc-84dc08def00c" providerId="ADAL" clId="{2119428A-E616-4A04-A657-F0A079B4FDCC}" dt="2023-05-08T15:14:40.459" v="1"/>
            <ac:spMkLst>
              <pc:docMk/>
              <pc:sldMasterMk cId="1036756084" sldId="2147483648"/>
              <pc:sldLayoutMk cId="496303173" sldId="2147483659"/>
              <ac:spMk id="3" creationId="{FFD2E26C-FC3F-4426-012A-78F99B650BB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BD08-DD8B-4BE2-91F8-8F7F4B9D4D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DF46-9691-46D7-A0DB-DAE12ED7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BD08-DD8B-4BE2-91F8-8F7F4B9D4D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DF46-9691-46D7-A0DB-DAE12ED7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BD08-DD8B-4BE2-91F8-8F7F4B9D4D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DF46-9691-46D7-A0DB-DAE12ED7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BD08-DD8B-4BE2-91F8-8F7F4B9D4D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DF46-9691-46D7-A0DB-DAE12ED7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9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BD08-DD8B-4BE2-91F8-8F7F4B9D4D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DF46-9691-46D7-A0DB-DAE12ED7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9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BD08-DD8B-4BE2-91F8-8F7F4B9D4D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DF46-9691-46D7-A0DB-DAE12ED7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9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BD08-DD8B-4BE2-91F8-8F7F4B9D4D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DF46-9691-46D7-A0DB-DAE12ED7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2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BD08-DD8B-4BE2-91F8-8F7F4B9D4D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DF46-9691-46D7-A0DB-DAE12ED7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BD08-DD8B-4BE2-91F8-8F7F4B9D4D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DF46-9691-46D7-A0DB-DAE12ED7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BD08-DD8B-4BE2-91F8-8F7F4B9D4D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DF46-9691-46D7-A0DB-DAE12ED7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5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BD08-DD8B-4BE2-91F8-8F7F4B9D4D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DF46-9691-46D7-A0DB-DAE12ED7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7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ABD08-DD8B-4BE2-91F8-8F7F4B9D4D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DF46-9691-46D7-A0DB-DAE12ED7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4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AFE5-FA1D-9E93-8A07-CC57950B2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latin typeface="Palatino Linotype" panose="02040502050505030304" pitchFamily="18" charset="0"/>
              </a:rPr>
              <a:t>Y</a:t>
            </a:r>
            <a:r>
              <a:rPr lang="en-US" altLang="zh-CN" sz="6600" dirty="0" err="1">
                <a:latin typeface="Palatino Linotype" panose="02040502050505030304" pitchFamily="18" charset="0"/>
              </a:rPr>
              <a:t>angEpi</a:t>
            </a:r>
            <a:endParaRPr lang="en-US" sz="6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66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YangEpi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YangEpi</dc:title>
  <dc:creator>Young Ge</dc:creator>
  <cp:lastModifiedBy>Young Ge</cp:lastModifiedBy>
  <cp:revision>1</cp:revision>
  <dcterms:created xsi:type="dcterms:W3CDTF">2023-05-08T15:14:26Z</dcterms:created>
  <dcterms:modified xsi:type="dcterms:W3CDTF">2023-05-08T15:15:14Z</dcterms:modified>
</cp:coreProperties>
</file>