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4B988-847E-BB06-D83D-A6F294C62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22F9A-E41D-91A1-3B95-65FCD82C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7CCD1-6688-CDE3-1FFC-C47B5A77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1A6D-4F65-F183-70C4-F405A4F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607BA-A85C-4EBE-1136-F4D3D2A9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7654-B21F-A707-AE71-87802854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19184-A968-CC10-4ADB-18759512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B87D5-2F66-603C-045B-2A76DB2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179D5-4EFA-E156-C5DF-9D29A07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0233-EDC9-19C0-6A64-3F8FBD08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5DFB3C-BB35-8622-84DF-C9599247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8ED6B-2186-B0F1-8828-C477A81C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9C8F1-69AA-29C0-A21B-4DC6148C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4FE4D-ACCA-95CE-00D2-DEDA10F4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9F710-DF3A-C60D-429A-52033377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7395-4DDF-E409-56A3-427B85A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6B478-621A-CD44-532B-6B3704E1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FDEE8-001F-C0F0-B8EA-868A69E2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7ADC-9769-2CC1-31B9-45F563EE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B49F-05A6-59E4-A347-B4B6DB8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E301-F8AE-3291-883E-6E700E76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48354-2279-D4D6-FE29-9A0E3AA1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218E-A4FC-B215-3A73-2B983053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BD908-C839-9A5C-F335-0EB7A9A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B2CF2-8479-5A10-EA5F-93D6994E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9D87-AB98-E3E9-1356-8898878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9320B-6A21-D158-B8BD-1A85C0EA2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7FE15-D9E4-07DD-C765-F2D83F70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E441F-3F74-0B02-3830-60E21C3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A69A6-E3D4-28E4-09FC-B181EE90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89AC5-917B-F04E-2113-FD1D30AF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7CE1-D94A-1FCE-ACE9-043CA4A5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0E4BC-281D-9FE2-02C6-FB955113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104DD-8E66-863E-C5D9-68AA0568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18AFB-76B6-1D31-057C-E01901927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97F84-A380-A284-D30C-922D84B1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D7218-E7CB-68FF-C737-E7D53212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0180A3-EF2B-CCDA-2F1A-F82D53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0C39F7-362C-7198-6FBA-F681913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8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BCDC-3E95-A7C2-D6EB-6EEBAFE6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BCED3-A721-26DF-0AAA-F361BE6B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6635D-28BB-7221-8A6B-601B8B6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4F46A-9FE2-0898-2630-8ADA5C35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79E7D-26C7-0561-34AC-C490CCBC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A204D-C045-96CF-A581-DB0E7B37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70B68-A2DB-8BC2-09B3-100DA8C9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43CA-D02A-1358-004B-87246575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B6F58-9E08-3425-7E90-3322E6E6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BD4E8-6D44-0806-5481-78517794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F848E-FE0D-E835-B680-72FEB2D4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245F4-EAFE-39CE-182D-2C918FD7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AC5AA-8F93-981F-BE44-036A3201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16AF-CBF6-77E7-7F6F-8A9D4A3E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204825-C47D-D3E3-83F3-922D9864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E7A84-E47C-8C06-D6FA-09667BE8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DA2A8-DEAB-DDC1-75E1-5B96887F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6101D-7251-BDE3-5280-59721C0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67199-9F6F-F7E0-EB47-E057CCA5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422D2-2747-1ADD-5727-3612CB55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B39BA-0241-4510-B118-AC530700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BD60C-6B90-DD21-08B3-11D5F58A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1DF6-40A7-489A-A186-AEEEFB51A35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87E1-FFC3-1B05-6DDC-B0803D811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683D-43D9-D8FD-3DD3-0B895B34B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6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86149-A86B-D851-D051-B6CFC4D0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312" y="1663700"/>
            <a:ext cx="9477375" cy="17653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1: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calculator based on Flex &amp; Yacc/Bison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Demo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实现一个整数加减法的计算器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3 - 5 + 2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为例子</a:t>
            </a:r>
          </a:p>
        </p:txBody>
      </p:sp>
    </p:spTree>
    <p:extLst>
      <p:ext uri="{BB962C8B-B14F-4D97-AF65-F5344CB8AC3E}">
        <p14:creationId xmlns:p14="http://schemas.microsoft.com/office/powerpoint/2010/main" val="34048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Part1: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可以理解为枚举类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yytext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为所识别到的字符串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yylval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可以理解为枚举类中的值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3-5+2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NUMBER(3)  SUB NUMBER(5) ADD NUMBER(2)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FBBBB-5BCB-8383-909F-1B88C6A9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9" y="1799617"/>
            <a:ext cx="9642113" cy="132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59508-505F-A601-BDD4-65877C73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89" y="3732821"/>
            <a:ext cx="3610486" cy="14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Part2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语法规约 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Bison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LALR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方法，自底向上）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右边是所有可能的产生式，大括号是产生过程中额外的行为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79F53D-CB7C-2300-8C91-2A0617D9E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/>
          <a:stretch/>
        </p:blipFill>
        <p:spPr>
          <a:xfrm>
            <a:off x="838200" y="1690688"/>
            <a:ext cx="5112451" cy="1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Part2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NUMBER(3)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SUB NUMBER(5) ADD NUMBER(2)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exp(3) SUB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NUMBER(5)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ADD NUMBER(2)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exp(3) SUB term(5)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ADD NUMBER(2)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exp(-1) ADD exp(2)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exp(0)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为什么减法的右操作数必须是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term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E8B487-34EA-4B65-DD4E-F57EE69B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/>
          <a:stretch/>
        </p:blipFill>
        <p:spPr>
          <a:xfrm>
            <a:off x="6807679" y="3429000"/>
            <a:ext cx="5112451" cy="1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6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Part2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NUMBER(3)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SUB NUMBER(5) ADD NUMBER(2)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exp(3) SUB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NUMBER(5)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ADD NUMBER(2)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exp(3) SUB exp(5)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ADD NUMBER(2) //Lookahead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发现后面能规约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exp(3) SUB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exp(5) ADD exp(2)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exp(3) SUB exp(7)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exp(-4)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E8B487-34EA-4B65-DD4E-F57EE69B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/>
          <a:stretch/>
        </p:blipFill>
        <p:spPr>
          <a:xfrm>
            <a:off x="6826729" y="3429000"/>
            <a:ext cx="5112451" cy="18083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404504-01F1-D7B4-FC17-60FDB6E5EB7C}"/>
              </a:ext>
            </a:extLst>
          </p:cNvPr>
          <p:cNvSpPr txBox="1"/>
          <p:nvPr/>
        </p:nvSpPr>
        <p:spPr>
          <a:xfrm>
            <a:off x="7977970" y="3889849"/>
            <a:ext cx="6003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Demo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DE657-8550-DDF9-4FAB-C6C894C7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581"/>
            <a:ext cx="5711925" cy="11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249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Assignment 1: Implement a calculator based on Flex &amp; Yacc/Bison</vt:lpstr>
      <vt:lpstr>Demo讲解</vt:lpstr>
      <vt:lpstr>Part1:词法分析</vt:lpstr>
      <vt:lpstr>Part2 语法分析</vt:lpstr>
      <vt:lpstr>Part2 语法分析</vt:lpstr>
      <vt:lpstr>Part2 语法分析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Implement a calculator based on Flex &amp; Bison</dc:title>
  <dc:creator>橙均 陈</dc:creator>
  <cp:lastModifiedBy>雯倩 倪</cp:lastModifiedBy>
  <cp:revision>28</cp:revision>
  <dcterms:created xsi:type="dcterms:W3CDTF">2022-09-07T04:44:42Z</dcterms:created>
  <dcterms:modified xsi:type="dcterms:W3CDTF">2023-09-09T08:04:56Z</dcterms:modified>
</cp:coreProperties>
</file>