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262743" y="1017733"/>
            <a:ext cx="9477828" cy="4976666"/>
            <a:chOff x="2859315" y="1467676"/>
            <a:chExt cx="6328229" cy="4267200"/>
          </a:xfrm>
        </p:grpSpPr>
        <p:sp>
          <p:nvSpPr>
            <p:cNvPr id="4" name="矩形 3"/>
            <p:cNvSpPr/>
            <p:nvPr/>
          </p:nvSpPr>
          <p:spPr>
            <a:xfrm>
              <a:off x="3252067" y="1467676"/>
              <a:ext cx="2224585" cy="941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io1</a:t>
              </a:r>
            </a:p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52067" y="2109120"/>
              <a:ext cx="1112292" cy="300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enp0s3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46810" y="1467676"/>
              <a:ext cx="2224585" cy="941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io2</a:t>
              </a:r>
            </a:p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46810" y="2109120"/>
              <a:ext cx="1112292" cy="300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enp0s3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52066" y="3601276"/>
              <a:ext cx="2224585" cy="941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iscsi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252066" y="3601276"/>
              <a:ext cx="1112292" cy="300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enp0s3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圆柱形 10"/>
            <p:cNvSpPr/>
            <p:nvPr/>
          </p:nvSpPr>
          <p:spPr>
            <a:xfrm>
              <a:off x="4330023" y="5096248"/>
              <a:ext cx="1146628" cy="63862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/dev/sdb</a:t>
              </a:r>
            </a:p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200M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cxnSp>
          <p:nvCxnSpPr>
            <p:cNvPr id="13" name="直接连接符 12"/>
            <p:cNvCxnSpPr>
              <a:stCxn id="11" idx="1"/>
            </p:cNvCxnSpPr>
            <p:nvPr/>
          </p:nvCxnSpPr>
          <p:spPr>
            <a:xfrm flipV="1">
              <a:off x="4903337" y="4542971"/>
              <a:ext cx="0" cy="553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859315" y="2931885"/>
              <a:ext cx="6328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0"/>
            </p:cNvCxnSpPr>
            <p:nvPr/>
          </p:nvCxnSpPr>
          <p:spPr>
            <a:xfrm flipV="1">
              <a:off x="3808212" y="2409372"/>
              <a:ext cx="0" cy="119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7114978" y="2378608"/>
              <a:ext cx="0" cy="553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2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13</TotalTime>
  <Words>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Century Gothic</vt:lpstr>
      <vt:lpstr>网状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</dc:creator>
  <cp:lastModifiedBy>y</cp:lastModifiedBy>
  <cp:revision>2</cp:revision>
  <dcterms:created xsi:type="dcterms:W3CDTF">2019-01-28T07:27:39Z</dcterms:created>
  <dcterms:modified xsi:type="dcterms:W3CDTF">2019-01-28T07:40:47Z</dcterms:modified>
</cp:coreProperties>
</file>