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4704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262743" y="1017733"/>
            <a:ext cx="9477828" cy="4976666"/>
            <a:chOff x="2859315" y="1467676"/>
            <a:chExt cx="6328229" cy="4267200"/>
          </a:xfrm>
        </p:grpSpPr>
        <p:sp>
          <p:nvSpPr>
            <p:cNvPr id="4" name="矩形 3"/>
            <p:cNvSpPr/>
            <p:nvPr/>
          </p:nvSpPr>
          <p:spPr>
            <a:xfrm>
              <a:off x="3252067" y="1467676"/>
              <a:ext cx="2224585" cy="941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io1</a:t>
              </a:r>
            </a:p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52067" y="2109120"/>
              <a:ext cx="1112292" cy="300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enp0s3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546810" y="1467676"/>
              <a:ext cx="2224585" cy="941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io2</a:t>
              </a:r>
            </a:p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46810" y="2109120"/>
              <a:ext cx="1112292" cy="300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enp0s3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52066" y="3601276"/>
              <a:ext cx="2224585" cy="941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iscsi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252066" y="3601276"/>
              <a:ext cx="1112292" cy="300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enp0s3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圆柱形 10"/>
            <p:cNvSpPr/>
            <p:nvPr/>
          </p:nvSpPr>
          <p:spPr>
            <a:xfrm>
              <a:off x="4330023" y="5096248"/>
              <a:ext cx="1146628" cy="6386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/dev/sdb</a:t>
              </a:r>
            </a:p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200M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cxnSp>
          <p:nvCxnSpPr>
            <p:cNvPr id="13" name="直接连接符 12"/>
            <p:cNvCxnSpPr>
              <a:stCxn id="11" idx="1"/>
            </p:cNvCxnSpPr>
            <p:nvPr/>
          </p:nvCxnSpPr>
          <p:spPr>
            <a:xfrm flipV="1">
              <a:off x="4903337" y="4542971"/>
              <a:ext cx="0" cy="553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859315" y="2931885"/>
              <a:ext cx="6328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0"/>
            </p:cNvCxnSpPr>
            <p:nvPr/>
          </p:nvCxnSpPr>
          <p:spPr>
            <a:xfrm flipV="1">
              <a:off x="3808212" y="2409372"/>
              <a:ext cx="0" cy="119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7114978" y="2378608"/>
              <a:ext cx="0" cy="553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2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0971" y="1017733"/>
            <a:ext cx="2038304" cy="109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io1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0970" y="1765824"/>
            <a:ext cx="1665887" cy="35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enp0s3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0969" y="3506066"/>
            <a:ext cx="3331775" cy="109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iscsi</a:t>
            </a:r>
          </a:p>
        </p:txBody>
      </p:sp>
      <p:sp>
        <p:nvSpPr>
          <p:cNvPr id="10" name="矩形 9"/>
          <p:cNvSpPr/>
          <p:nvPr/>
        </p:nvSpPr>
        <p:spPr>
          <a:xfrm>
            <a:off x="1850969" y="3506066"/>
            <a:ext cx="1665887" cy="35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enp0s3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3465432" y="5249593"/>
            <a:ext cx="1106568" cy="6871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/dev/sdb</a:t>
            </a:r>
          </a:p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200M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12" name="直接连接符 11"/>
          <p:cNvCxnSpPr>
            <a:stCxn id="11" idx="1"/>
          </p:cNvCxnSpPr>
          <p:nvPr/>
        </p:nvCxnSpPr>
        <p:spPr>
          <a:xfrm flipV="1">
            <a:off x="4018716" y="4604329"/>
            <a:ext cx="305371" cy="64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850969" y="2725382"/>
            <a:ext cx="93538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0"/>
          </p:cNvCxnSpPr>
          <p:nvPr/>
        </p:nvCxnSpPr>
        <p:spPr>
          <a:xfrm flipV="1">
            <a:off x="2683912" y="2115996"/>
            <a:ext cx="0" cy="139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043402" y="2080117"/>
            <a:ext cx="0" cy="645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63592" y="1017733"/>
            <a:ext cx="2038304" cy="109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io2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63591" y="1765824"/>
            <a:ext cx="1665887" cy="35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enp0s3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7402891" y="2080117"/>
            <a:ext cx="0" cy="645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23081" y="1017733"/>
            <a:ext cx="2038304" cy="109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io3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23080" y="1765824"/>
            <a:ext cx="1665887" cy="35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enp0s3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9759719" y="2080117"/>
            <a:ext cx="0" cy="645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879909" y="1017733"/>
            <a:ext cx="2038304" cy="109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io4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79908" y="1765824"/>
            <a:ext cx="1665887" cy="35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enp0s3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753417" y="5249593"/>
            <a:ext cx="1106568" cy="6871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/dev/sdc</a:t>
            </a:r>
          </a:p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8GB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6048776" y="5249593"/>
            <a:ext cx="1106568" cy="6871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/dev/sdd</a:t>
            </a:r>
          </a:p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8GB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7344135" y="5249593"/>
            <a:ext cx="1106568" cy="6871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/dev/sde</a:t>
            </a:r>
          </a:p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8GB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8561385" y="5249593"/>
            <a:ext cx="1106568" cy="6871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/dev/sdf</a:t>
            </a:r>
          </a:p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8GB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9" name="圆柱形 28"/>
          <p:cNvSpPr/>
          <p:nvPr/>
        </p:nvSpPr>
        <p:spPr>
          <a:xfrm>
            <a:off x="9759719" y="5249593"/>
            <a:ext cx="1106568" cy="6871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/dev/sdg</a:t>
            </a:r>
          </a:p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8GB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>
            <a:stCxn id="25" idx="1"/>
          </p:cNvCxnSpPr>
          <p:nvPr/>
        </p:nvCxnSpPr>
        <p:spPr>
          <a:xfrm flipH="1" flipV="1">
            <a:off x="4554849" y="4604329"/>
            <a:ext cx="751852" cy="64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6" idx="1"/>
          </p:cNvCxnSpPr>
          <p:nvPr/>
        </p:nvCxnSpPr>
        <p:spPr>
          <a:xfrm flipH="1" flipV="1">
            <a:off x="4661651" y="4604328"/>
            <a:ext cx="1940409" cy="64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753258" y="593677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mgt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40641" y="593677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mdt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70428" y="59367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ost0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74253" y="59367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ost1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41027" y="59367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ost3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95953" y="59367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ost2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99542" y="620400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MGS/MDS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13220" y="620400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OSS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43" name="左右箭头 42"/>
          <p:cNvSpPr/>
          <p:nvPr/>
        </p:nvSpPr>
        <p:spPr>
          <a:xfrm>
            <a:off x="3580338" y="1146878"/>
            <a:ext cx="892190" cy="54913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8274552" y="1146878"/>
            <a:ext cx="892190" cy="54913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768998" y="2156607"/>
            <a:ext cx="984260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56.121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64516" y="2156607"/>
            <a:ext cx="984260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56.122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400230" y="2156607"/>
            <a:ext cx="984260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56.123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759719" y="2156607"/>
            <a:ext cx="984260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56.124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02507" y="4926960"/>
            <a:ext cx="8352430" cy="15966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59719" y="2725382"/>
            <a:ext cx="0" cy="645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879909" y="3235912"/>
            <a:ext cx="2038304" cy="109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en-US" altLang="zh-CN" dirty="0" smtClean="0">
                <a:latin typeface="+mj-ea"/>
                <a:ea typeface="+mj-ea"/>
              </a:rPr>
              <a:t>cn1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79908" y="3246322"/>
            <a:ext cx="1665887" cy="35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enp0s3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759719" y="2777029"/>
            <a:ext cx="984260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56.101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00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23</TotalTime>
  <Words>52</Words>
  <Application>Microsoft Office PowerPoint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Century Gothic</vt:lpstr>
      <vt:lpstr>网状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</dc:creator>
  <cp:lastModifiedBy>y</cp:lastModifiedBy>
  <cp:revision>8</cp:revision>
  <dcterms:created xsi:type="dcterms:W3CDTF">2019-01-28T07:27:39Z</dcterms:created>
  <dcterms:modified xsi:type="dcterms:W3CDTF">2019-02-14T08:58:53Z</dcterms:modified>
</cp:coreProperties>
</file>