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A0BA-4920-DEAC-0556-E016F54CF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2E3FB-9585-1975-FF7D-E60454E7B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1E420-D6FB-24D0-93D5-2E89F025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ADFA-B8C4-5A41-9A45-1E5C6AC29BB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4199-1F08-59A0-76AF-0DF5BF01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5772-E897-89CD-BAF9-788A26DB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7BE-7C86-D748-8BB7-061FC9E7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1DA9-BBAE-084F-218C-634806B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D7ADD-FF93-9808-B8BE-37FD7944D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8FA1-A5B7-EA2B-37BC-A1C66ACE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ADFA-B8C4-5A41-9A45-1E5C6AC29BB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621F-A12E-96A0-37C1-867C2F5B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ADEF0-7E2D-4CA6-1423-1AEFA930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7BE-7C86-D748-8BB7-061FC9E7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1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25491-B98E-9774-485A-FC0BC87B2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0586C-C357-F2E6-0F7E-E1DFF3BD0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CB0D-B8F8-D576-AA85-79F5BB8E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ADFA-B8C4-5A41-9A45-1E5C6AC29BB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2B8C-B9B1-F985-9D98-FABEEAD7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69F2-B2D2-00ED-6AEE-A3368A31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7BE-7C86-D748-8BB7-061FC9E7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2000-7B08-54AE-67EB-0675C596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6BAF-4C6E-CBA0-9F6C-D9F06102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C2614-42DB-F1DE-E3AA-C248C502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ADFA-B8C4-5A41-9A45-1E5C6AC29BB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D0A9-B7CB-6C70-E421-7DF78607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4BBC-E72B-23EE-EBFF-373B348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7BE-7C86-D748-8BB7-061FC9E7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BF70-51E9-74B0-8525-E0222FE1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06C89-50E6-1714-7273-D68D6BBB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FC8F-F90B-5C40-B95C-721F0FE5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ADFA-B8C4-5A41-9A45-1E5C6AC29BB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6873-F8E6-7E33-6C0F-472C0267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9DBE6-DEF5-82D7-1CB1-FEA469A8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7BE-7C86-D748-8BB7-061FC9E7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BF23-B870-D627-EA6A-85D22C71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4E3C-D479-E104-498A-F266CC446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C85D2-EE21-0D18-5F7C-2E9F8B933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FC0A-F0C2-9678-F434-BDCA00FA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ADFA-B8C4-5A41-9A45-1E5C6AC29BB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88625-D325-029F-F18E-2854CF11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C9283-04BE-D12A-3DC7-30DE2239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7BE-7C86-D748-8BB7-061FC9E7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72AC-9B05-C343-AFCE-1EF93E9F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662B-75C3-78E7-BF29-9A89B6410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B2C70-3BB5-93D5-DBE8-C1073F634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94236-8198-F353-F31E-FCAF79E9E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0C86-D954-DB84-9665-615911D8A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2D837-AC2E-3332-BB5C-1164F25F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ADFA-B8C4-5A41-9A45-1E5C6AC29BB6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29412-0C6E-50A6-5714-0FE9C9FB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B0737-46FA-9889-F791-BCC404A3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7BE-7C86-D748-8BB7-061FC9E7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FD40-C353-E90C-D77E-7E82FC4D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5C8DE-1DF1-7CA6-9039-0F477FAF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ADFA-B8C4-5A41-9A45-1E5C6AC29BB6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AF6CA-1371-AF88-E227-598AC12D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EFC5D-8220-CFE1-AB23-90B77F49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7BE-7C86-D748-8BB7-061FC9E7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5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296B9-B2E5-BEE6-4709-6B163055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ADFA-B8C4-5A41-9A45-1E5C6AC29BB6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85449-F418-418F-ED41-0E76397A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50216-E85E-6BBC-5B27-625942F5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7BE-7C86-D748-8BB7-061FC9E7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5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2B4E-03FE-4D80-3D70-2D071E4F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0997-CAA6-DFBA-8E1D-59A08C29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575F2-1764-9B02-3387-6D165C441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D581-71F9-84CB-0E60-7EA2580D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ADFA-B8C4-5A41-9A45-1E5C6AC29BB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01782-B3B5-0438-5651-AA694C2B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E5F49-D946-7D12-46E5-1599D992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7BE-7C86-D748-8BB7-061FC9E7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145A-8276-B11C-27FB-0891EE71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D321D-6CC5-EFFF-051E-ED26C2E47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82620-5624-3F5C-6836-C319E2436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993A7-C335-A556-E7CA-A584BC52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ADFA-B8C4-5A41-9A45-1E5C6AC29BB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246F6-497B-C1AC-C674-1DDD0030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2B5B0-CD6F-EE8F-D9B2-C1D0AED2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7BE-7C86-D748-8BB7-061FC9E7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7E82B-E985-80BD-67E5-AD6181D7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E5012-05CD-E7C1-1F98-AE865770B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D9F1-83FB-A31D-9F8A-477AF844E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ADFA-B8C4-5A41-9A45-1E5C6AC29BB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11B9-4C82-9951-AF90-A42B7EB7E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4414-A647-7AEB-BD8F-FDB46DF0F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87BE-7C86-D748-8BB7-061FC9E7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A407A43-D5AC-01A5-B05C-E0B72EF8E52E}"/>
              </a:ext>
            </a:extLst>
          </p:cNvPr>
          <p:cNvGrpSpPr/>
          <p:nvPr/>
        </p:nvGrpSpPr>
        <p:grpSpPr>
          <a:xfrm>
            <a:off x="97215" y="1026220"/>
            <a:ext cx="5846702" cy="4049214"/>
            <a:chOff x="713664" y="235107"/>
            <a:chExt cx="8092531" cy="560459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2B9261E-0D3D-11F2-289E-0FF62634A08E}"/>
                </a:ext>
              </a:extLst>
            </p:cNvPr>
            <p:cNvSpPr/>
            <p:nvPr/>
          </p:nvSpPr>
          <p:spPr>
            <a:xfrm>
              <a:off x="713664" y="2391946"/>
              <a:ext cx="8092531" cy="3447754"/>
            </a:xfrm>
            <a:prstGeom prst="roundRect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28A0C5-09FA-31EB-5D90-7D57F414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5988" y="2667964"/>
              <a:ext cx="964138" cy="116170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F196B8-CA97-C9A2-421A-7248021CA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5609" y="2667964"/>
              <a:ext cx="982383" cy="116170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9F89D1-FA27-2E12-633B-09CED7B45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0809" y="2673115"/>
              <a:ext cx="986823" cy="116839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CD1B38-2AC2-E7E3-6B4D-AE5CEB70F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3999" y="2662129"/>
              <a:ext cx="983614" cy="11675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EA5E57-FCDB-460E-13E8-A4F170DFB695}"/>
                </a:ext>
              </a:extLst>
            </p:cNvPr>
            <p:cNvSpPr txBox="1"/>
            <p:nvPr/>
          </p:nvSpPr>
          <p:spPr>
            <a:xfrm>
              <a:off x="1018212" y="3870730"/>
              <a:ext cx="1274877" cy="468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student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823D9C-CB01-619B-752C-F797176B6E5F}"/>
                </a:ext>
              </a:extLst>
            </p:cNvPr>
            <p:cNvSpPr txBox="1"/>
            <p:nvPr/>
          </p:nvSpPr>
          <p:spPr>
            <a:xfrm>
              <a:off x="2429187" y="3880466"/>
              <a:ext cx="1549153" cy="46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professor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528D93-069F-0045-B3D1-B94BEBFB1715}"/>
                </a:ext>
              </a:extLst>
            </p:cNvPr>
            <p:cNvSpPr txBox="1"/>
            <p:nvPr/>
          </p:nvSpPr>
          <p:spPr>
            <a:xfrm>
              <a:off x="5342126" y="3880467"/>
              <a:ext cx="1873587" cy="4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salesperson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8E8205-233C-2770-F0C6-9D3609839342}"/>
                </a:ext>
              </a:extLst>
            </p:cNvPr>
            <p:cNvSpPr txBox="1"/>
            <p:nvPr/>
          </p:nvSpPr>
          <p:spPr>
            <a:xfrm>
              <a:off x="4166680" y="3879236"/>
              <a:ext cx="1050577" cy="468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artist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F8DAAE-86CD-88BA-8C1C-340FE1B4F9DA}"/>
                </a:ext>
              </a:extLst>
            </p:cNvPr>
            <p:cNvSpPr/>
            <p:nvPr/>
          </p:nvSpPr>
          <p:spPr>
            <a:xfrm>
              <a:off x="1177861" y="4350240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D88D3F-3FD5-0B7F-558F-20E2A443B934}"/>
                </a:ext>
              </a:extLst>
            </p:cNvPr>
            <p:cNvSpPr/>
            <p:nvPr/>
          </p:nvSpPr>
          <p:spPr>
            <a:xfrm>
              <a:off x="990915" y="4684019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AAA5A9-CF61-1099-DDF2-36AD025F0133}"/>
                </a:ext>
              </a:extLst>
            </p:cNvPr>
            <p:cNvSpPr/>
            <p:nvPr/>
          </p:nvSpPr>
          <p:spPr>
            <a:xfrm>
              <a:off x="1313786" y="4572366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AE1E096-4B92-4E88-7A82-7DC59E1294EC}"/>
                </a:ext>
              </a:extLst>
            </p:cNvPr>
            <p:cNvSpPr/>
            <p:nvPr/>
          </p:nvSpPr>
          <p:spPr>
            <a:xfrm>
              <a:off x="1247941" y="4907695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AB7132-EB87-BF20-4B55-EB4FD98AB481}"/>
                </a:ext>
              </a:extLst>
            </p:cNvPr>
            <p:cNvSpPr/>
            <p:nvPr/>
          </p:nvSpPr>
          <p:spPr>
            <a:xfrm>
              <a:off x="1817330" y="4819944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58A043-49A2-EFEA-DF65-2C62DFB1645F}"/>
                </a:ext>
              </a:extLst>
            </p:cNvPr>
            <p:cNvSpPr/>
            <p:nvPr/>
          </p:nvSpPr>
          <p:spPr>
            <a:xfrm>
              <a:off x="2823578" y="4459546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8F1586-5779-7932-FA8C-1B2C8B58379C}"/>
                </a:ext>
              </a:extLst>
            </p:cNvPr>
            <p:cNvSpPr/>
            <p:nvPr/>
          </p:nvSpPr>
          <p:spPr>
            <a:xfrm>
              <a:off x="2687653" y="4749635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B1F0B2-9591-AB86-BD40-FB10CB1F650E}"/>
                </a:ext>
              </a:extLst>
            </p:cNvPr>
            <p:cNvSpPr/>
            <p:nvPr/>
          </p:nvSpPr>
          <p:spPr>
            <a:xfrm>
              <a:off x="3005687" y="4613710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6B2F7AD-EDA6-66FF-7DD9-BB24D8676B78}"/>
                </a:ext>
              </a:extLst>
            </p:cNvPr>
            <p:cNvSpPr/>
            <p:nvPr/>
          </p:nvSpPr>
          <p:spPr>
            <a:xfrm>
              <a:off x="2687653" y="4987567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E041F5-9A47-B146-79FD-FA8717D806B3}"/>
                </a:ext>
              </a:extLst>
            </p:cNvPr>
            <p:cNvSpPr/>
            <p:nvPr/>
          </p:nvSpPr>
          <p:spPr>
            <a:xfrm>
              <a:off x="3273134" y="4991847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1C8AB6-FD7C-6E1A-7DF6-DBFC47ED7139}"/>
                </a:ext>
              </a:extLst>
            </p:cNvPr>
            <p:cNvSpPr/>
            <p:nvPr/>
          </p:nvSpPr>
          <p:spPr>
            <a:xfrm>
              <a:off x="3135801" y="5279728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5EFA0B-8BD0-8494-D4FE-E681CD2D5DF0}"/>
                </a:ext>
              </a:extLst>
            </p:cNvPr>
            <p:cNvSpPr/>
            <p:nvPr/>
          </p:nvSpPr>
          <p:spPr>
            <a:xfrm>
              <a:off x="1596197" y="5060037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596D61-2CED-EDAE-0F1D-306B20ECC047}"/>
                </a:ext>
              </a:extLst>
            </p:cNvPr>
            <p:cNvSpPr/>
            <p:nvPr/>
          </p:nvSpPr>
          <p:spPr>
            <a:xfrm>
              <a:off x="4750013" y="4725363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A30AC2-260A-21B5-7217-15E126929064}"/>
                </a:ext>
              </a:extLst>
            </p:cNvPr>
            <p:cNvSpPr/>
            <p:nvPr/>
          </p:nvSpPr>
          <p:spPr>
            <a:xfrm>
              <a:off x="4624005" y="5051733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D81804D-D800-20EB-30C5-BFB8283E4686}"/>
                </a:ext>
              </a:extLst>
            </p:cNvPr>
            <p:cNvSpPr/>
            <p:nvPr/>
          </p:nvSpPr>
          <p:spPr>
            <a:xfrm>
              <a:off x="4368708" y="5101381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C77007-0F44-79D2-4A78-3E949CA9B0B0}"/>
                </a:ext>
              </a:extLst>
            </p:cNvPr>
            <p:cNvSpPr/>
            <p:nvPr/>
          </p:nvSpPr>
          <p:spPr>
            <a:xfrm>
              <a:off x="6335033" y="4931312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1E8F494-C64C-10BF-5406-6CB365EC7FCF}"/>
                </a:ext>
              </a:extLst>
            </p:cNvPr>
            <p:cNvSpPr/>
            <p:nvPr/>
          </p:nvSpPr>
          <p:spPr>
            <a:xfrm>
              <a:off x="6402996" y="5360313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BD38011-C3B1-3FD7-325C-401E15CFF580}"/>
                </a:ext>
              </a:extLst>
            </p:cNvPr>
            <p:cNvSpPr/>
            <p:nvPr/>
          </p:nvSpPr>
          <p:spPr>
            <a:xfrm>
              <a:off x="6470959" y="5144183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6CA1A2-48D6-3744-A1B9-905855A608BD}"/>
                </a:ext>
              </a:extLst>
            </p:cNvPr>
            <p:cNvSpPr/>
            <p:nvPr/>
          </p:nvSpPr>
          <p:spPr>
            <a:xfrm>
              <a:off x="4388210" y="4537891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13B43C7-AE77-893D-1BDC-9D7053E97F1B}"/>
                </a:ext>
              </a:extLst>
            </p:cNvPr>
            <p:cNvSpPr/>
            <p:nvPr/>
          </p:nvSpPr>
          <p:spPr>
            <a:xfrm>
              <a:off x="4171035" y="4759187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DA2F144-677D-A52D-D42F-BFB399A79FC1}"/>
                </a:ext>
              </a:extLst>
            </p:cNvPr>
            <p:cNvSpPr/>
            <p:nvPr/>
          </p:nvSpPr>
          <p:spPr>
            <a:xfrm>
              <a:off x="5708639" y="4762613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AAA3F40-0C50-BCE2-557C-3856D3F00BF6}"/>
                </a:ext>
              </a:extLst>
            </p:cNvPr>
            <p:cNvSpPr/>
            <p:nvPr/>
          </p:nvSpPr>
          <p:spPr>
            <a:xfrm>
              <a:off x="5640676" y="5047303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A96780-89A2-F3C5-905B-3152FAD55B48}"/>
                </a:ext>
              </a:extLst>
            </p:cNvPr>
            <p:cNvSpPr/>
            <p:nvPr/>
          </p:nvSpPr>
          <p:spPr>
            <a:xfrm>
              <a:off x="6070724" y="4695821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EE3000-3D25-F4BC-F111-DF27E3CEEEAD}"/>
                </a:ext>
              </a:extLst>
            </p:cNvPr>
            <p:cNvSpPr/>
            <p:nvPr/>
          </p:nvSpPr>
          <p:spPr>
            <a:xfrm>
              <a:off x="5844564" y="4404068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9DD2C09-4751-BF20-EAC7-BF3FED4CB894}"/>
                </a:ext>
              </a:extLst>
            </p:cNvPr>
            <p:cNvSpPr/>
            <p:nvPr/>
          </p:nvSpPr>
          <p:spPr>
            <a:xfrm>
              <a:off x="6413292" y="4677242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1C2D9E5-470F-759A-3715-81DB4894BB68}"/>
                </a:ext>
              </a:extLst>
            </p:cNvPr>
            <p:cNvSpPr/>
            <p:nvPr/>
          </p:nvSpPr>
          <p:spPr>
            <a:xfrm>
              <a:off x="6470958" y="4453851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E1509D-30B5-75BB-5AC1-2248580B6217}"/>
                </a:ext>
              </a:extLst>
            </p:cNvPr>
            <p:cNvSpPr/>
            <p:nvPr/>
          </p:nvSpPr>
          <p:spPr>
            <a:xfrm>
              <a:off x="3456558" y="5187658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1AE3AE-E0E1-BEFC-95BF-4428C35D1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234" y="4418202"/>
              <a:ext cx="855576" cy="989119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883A7DB-1F46-B756-FBEF-DE229EB66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3541" y="4459546"/>
              <a:ext cx="832124" cy="103984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7C8F30-0CFD-2099-1453-8DBAC18A7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817" y="4400642"/>
              <a:ext cx="1050578" cy="972589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3F31468-0353-5F41-B359-6A0B6FAC5DB5}"/>
                </a:ext>
              </a:extLst>
            </p:cNvPr>
            <p:cNvSpPr/>
            <p:nvPr/>
          </p:nvSpPr>
          <p:spPr>
            <a:xfrm>
              <a:off x="4126224" y="5225537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116D406-2473-5B3C-5B35-BA83A33F07CA}"/>
                </a:ext>
              </a:extLst>
            </p:cNvPr>
            <p:cNvSpPr/>
            <p:nvPr/>
          </p:nvSpPr>
          <p:spPr>
            <a:xfrm>
              <a:off x="2435606" y="5203909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FCB8151-A9FA-D2C4-70C9-06669905BA10}"/>
                </a:ext>
              </a:extLst>
            </p:cNvPr>
            <p:cNvSpPr/>
            <p:nvPr/>
          </p:nvSpPr>
          <p:spPr>
            <a:xfrm>
              <a:off x="4594853" y="4447346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4482691-05C2-C1B4-9F66-8B08E702F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7799" y="4356734"/>
              <a:ext cx="409993" cy="119827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8541A7C-3437-74A1-659F-7A27A6EE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8315" y="2692164"/>
              <a:ext cx="1365763" cy="106459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633CE7-B8CA-36BA-1033-3DD592B0C2AE}"/>
                </a:ext>
              </a:extLst>
            </p:cNvPr>
            <p:cNvSpPr txBox="1"/>
            <p:nvPr/>
          </p:nvSpPr>
          <p:spPr>
            <a:xfrm>
              <a:off x="7687151" y="3904031"/>
              <a:ext cx="697632" cy="468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?</a:t>
              </a:r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9FFEE07-C52F-3D91-88AF-BF57796C50B5}"/>
                </a:ext>
              </a:extLst>
            </p:cNvPr>
            <p:cNvSpPr/>
            <p:nvPr/>
          </p:nvSpPr>
          <p:spPr>
            <a:xfrm>
              <a:off x="8005417" y="4522014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7657673-C0C9-3DAA-E482-E6675B2E23BC}"/>
                </a:ext>
              </a:extLst>
            </p:cNvPr>
            <p:cNvSpPr/>
            <p:nvPr/>
          </p:nvSpPr>
          <p:spPr>
            <a:xfrm>
              <a:off x="7869492" y="4882522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D0A250-E6BB-1C6C-FF05-1C715758839E}"/>
                </a:ext>
              </a:extLst>
            </p:cNvPr>
            <p:cNvSpPr/>
            <p:nvPr/>
          </p:nvSpPr>
          <p:spPr>
            <a:xfrm>
              <a:off x="7536090" y="5020760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3EEDBE7-4A4D-9C90-8101-82FE9ABD8B78}"/>
                </a:ext>
              </a:extLst>
            </p:cNvPr>
            <p:cNvSpPr/>
            <p:nvPr/>
          </p:nvSpPr>
          <p:spPr>
            <a:xfrm>
              <a:off x="7739623" y="4616056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50C57B-4606-83CE-7657-58A6078FAD8E}"/>
                </a:ext>
              </a:extLst>
            </p:cNvPr>
            <p:cNvSpPr/>
            <p:nvPr/>
          </p:nvSpPr>
          <p:spPr>
            <a:xfrm>
              <a:off x="7437827" y="4471117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72BE659-63A1-A96B-7472-11FD557B2FCC}"/>
                </a:ext>
              </a:extLst>
            </p:cNvPr>
            <p:cNvSpPr/>
            <p:nvPr/>
          </p:nvSpPr>
          <p:spPr>
            <a:xfrm>
              <a:off x="7876369" y="5135609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B57DB1A-E02E-2FD0-BA6C-1B0E3DABC468}"/>
                </a:ext>
              </a:extLst>
            </p:cNvPr>
            <p:cNvSpPr/>
            <p:nvPr/>
          </p:nvSpPr>
          <p:spPr>
            <a:xfrm>
              <a:off x="8173363" y="4828467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EA34E6-3FAA-78A8-CA6A-BE2F488E5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8241" y="5119603"/>
              <a:ext cx="958736" cy="3503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2D77F65-08C9-3439-9EBE-DB9D8A4A6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9105" y="235107"/>
              <a:ext cx="2050271" cy="1290202"/>
            </a:xfrm>
            <a:prstGeom prst="rect">
              <a:avLst/>
            </a:prstGeom>
          </p:spPr>
        </p:pic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34C967D-A6F3-7DB0-1981-E169D23A7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8210" y="1631255"/>
              <a:ext cx="0" cy="6547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03B46D-70E5-F365-C8B7-28EF6EF42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0126" y="1631255"/>
              <a:ext cx="0" cy="6547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2240C6C-5727-407A-D278-0341D26CB9DC}"/>
              </a:ext>
            </a:extLst>
          </p:cNvPr>
          <p:cNvGrpSpPr/>
          <p:nvPr/>
        </p:nvGrpSpPr>
        <p:grpSpPr>
          <a:xfrm>
            <a:off x="6395540" y="1251881"/>
            <a:ext cx="5541701" cy="3986281"/>
            <a:chOff x="386961" y="235107"/>
            <a:chExt cx="8531363" cy="6136818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D01E92-1823-E326-E919-BE8FD6142AD7}"/>
                </a:ext>
              </a:extLst>
            </p:cNvPr>
            <p:cNvSpPr/>
            <p:nvPr/>
          </p:nvSpPr>
          <p:spPr>
            <a:xfrm>
              <a:off x="386961" y="2420010"/>
              <a:ext cx="1723295" cy="3447754"/>
            </a:xfrm>
            <a:prstGeom prst="roundRect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F5961A2-020A-D490-1916-E6FF8F9740C6}"/>
                </a:ext>
              </a:extLst>
            </p:cNvPr>
            <p:cNvSpPr/>
            <p:nvPr/>
          </p:nvSpPr>
          <p:spPr>
            <a:xfrm>
              <a:off x="2343294" y="2420010"/>
              <a:ext cx="6575030" cy="3447753"/>
            </a:xfrm>
            <a:prstGeom prst="roundRect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DDC0573-004E-3CCA-BCFD-7749CF154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5988" y="2667964"/>
              <a:ext cx="964138" cy="116170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08AA9FB-23B1-030F-BAFC-611CE3F8B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5609" y="2667964"/>
              <a:ext cx="982383" cy="116170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A74D29E-A015-6C42-9D24-29D2D4353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0809" y="2673115"/>
              <a:ext cx="986823" cy="116839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6C2AA60-BA25-E1B4-3BF6-5F1FA7CC7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310" y="2683644"/>
              <a:ext cx="983614" cy="116754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0597A7-4E0D-5FEC-25B8-5E6F4D296CC2}"/>
                </a:ext>
              </a:extLst>
            </p:cNvPr>
            <p:cNvSpPr txBox="1"/>
            <p:nvPr/>
          </p:nvSpPr>
          <p:spPr>
            <a:xfrm>
              <a:off x="682362" y="3885619"/>
              <a:ext cx="1293744" cy="52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student</a:t>
              </a:r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E30AF55-CE63-6616-5A9B-1257A4491647}"/>
                </a:ext>
              </a:extLst>
            </p:cNvPr>
            <p:cNvSpPr txBox="1"/>
            <p:nvPr/>
          </p:nvSpPr>
          <p:spPr>
            <a:xfrm>
              <a:off x="2442373" y="3899184"/>
              <a:ext cx="1496197" cy="52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professor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07FD28-E914-02DC-83A7-8668E5061227}"/>
                </a:ext>
              </a:extLst>
            </p:cNvPr>
            <p:cNvSpPr txBox="1"/>
            <p:nvPr/>
          </p:nvSpPr>
          <p:spPr>
            <a:xfrm>
              <a:off x="5292139" y="3910521"/>
              <a:ext cx="1907200" cy="52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salesperson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87F1C8B-E735-6E22-3A1C-A769FFEC4299}"/>
                </a:ext>
              </a:extLst>
            </p:cNvPr>
            <p:cNvSpPr txBox="1"/>
            <p:nvPr/>
          </p:nvSpPr>
          <p:spPr>
            <a:xfrm>
              <a:off x="4172025" y="3904413"/>
              <a:ext cx="1066044" cy="52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artist</a:t>
              </a:r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C48BB90-83C7-7C17-2259-D6B1E3488E6E}"/>
                </a:ext>
              </a:extLst>
            </p:cNvPr>
            <p:cNvSpPr/>
            <p:nvPr/>
          </p:nvSpPr>
          <p:spPr>
            <a:xfrm>
              <a:off x="870172" y="4371755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AA54111-3358-3B57-1D4B-451BD100E27E}"/>
                </a:ext>
              </a:extLst>
            </p:cNvPr>
            <p:cNvSpPr/>
            <p:nvPr/>
          </p:nvSpPr>
          <p:spPr>
            <a:xfrm>
              <a:off x="683226" y="4705534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C0939C6-0DF8-D478-637B-9F1668C91769}"/>
                </a:ext>
              </a:extLst>
            </p:cNvPr>
            <p:cNvSpPr/>
            <p:nvPr/>
          </p:nvSpPr>
          <p:spPr>
            <a:xfrm>
              <a:off x="1006097" y="4593881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2F743D8-4E24-8FCB-D43C-DF1811797DE2}"/>
                </a:ext>
              </a:extLst>
            </p:cNvPr>
            <p:cNvSpPr/>
            <p:nvPr/>
          </p:nvSpPr>
          <p:spPr>
            <a:xfrm>
              <a:off x="940252" y="4929210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C9B7820-7B02-BD67-7A94-A54CBC22397D}"/>
                </a:ext>
              </a:extLst>
            </p:cNvPr>
            <p:cNvSpPr/>
            <p:nvPr/>
          </p:nvSpPr>
          <p:spPr>
            <a:xfrm>
              <a:off x="1509641" y="4841459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AECEFF7-896F-8B06-F42B-0B08D47F5D73}"/>
                </a:ext>
              </a:extLst>
            </p:cNvPr>
            <p:cNvSpPr/>
            <p:nvPr/>
          </p:nvSpPr>
          <p:spPr>
            <a:xfrm>
              <a:off x="2823578" y="4459546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5BC38D1-2C45-0824-4198-9494FCE8306A}"/>
                </a:ext>
              </a:extLst>
            </p:cNvPr>
            <p:cNvSpPr/>
            <p:nvPr/>
          </p:nvSpPr>
          <p:spPr>
            <a:xfrm>
              <a:off x="2687653" y="4749635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047A820-BB99-3F95-FFD5-FCB1EDBDAB78}"/>
                </a:ext>
              </a:extLst>
            </p:cNvPr>
            <p:cNvSpPr/>
            <p:nvPr/>
          </p:nvSpPr>
          <p:spPr>
            <a:xfrm>
              <a:off x="3005687" y="4613710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1976C4-BDB9-ACA8-7629-ABF975530F50}"/>
                </a:ext>
              </a:extLst>
            </p:cNvPr>
            <p:cNvSpPr/>
            <p:nvPr/>
          </p:nvSpPr>
          <p:spPr>
            <a:xfrm>
              <a:off x="2687653" y="4987567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01AC45-C49C-C428-C5B9-72B30D81CFB9}"/>
                </a:ext>
              </a:extLst>
            </p:cNvPr>
            <p:cNvSpPr/>
            <p:nvPr/>
          </p:nvSpPr>
          <p:spPr>
            <a:xfrm>
              <a:off x="3273134" y="4991847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AFB7961-8ABE-6AAB-5600-45960560B9AE}"/>
                </a:ext>
              </a:extLst>
            </p:cNvPr>
            <p:cNvSpPr/>
            <p:nvPr/>
          </p:nvSpPr>
          <p:spPr>
            <a:xfrm>
              <a:off x="3135801" y="5279728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E7F87C7-E78F-5C58-B925-EB245122FD2B}"/>
                </a:ext>
              </a:extLst>
            </p:cNvPr>
            <p:cNvSpPr/>
            <p:nvPr/>
          </p:nvSpPr>
          <p:spPr>
            <a:xfrm>
              <a:off x="1288508" y="5081552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1D91FAE-9681-31A1-7A77-B822A3C5911A}"/>
                </a:ext>
              </a:extLst>
            </p:cNvPr>
            <p:cNvSpPr/>
            <p:nvPr/>
          </p:nvSpPr>
          <p:spPr>
            <a:xfrm>
              <a:off x="4750013" y="4725363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8AA1E2-9023-49C2-A36D-50CBFE95AC7B}"/>
                </a:ext>
              </a:extLst>
            </p:cNvPr>
            <p:cNvSpPr/>
            <p:nvPr/>
          </p:nvSpPr>
          <p:spPr>
            <a:xfrm>
              <a:off x="4624005" y="5051733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0E1FECE-26DD-943C-BB2E-80706F920706}"/>
                </a:ext>
              </a:extLst>
            </p:cNvPr>
            <p:cNvSpPr/>
            <p:nvPr/>
          </p:nvSpPr>
          <p:spPr>
            <a:xfrm>
              <a:off x="4368708" y="5101381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70DF1CF-D977-285D-25B8-1DCF8EA98C3A}"/>
                </a:ext>
              </a:extLst>
            </p:cNvPr>
            <p:cNvSpPr/>
            <p:nvPr/>
          </p:nvSpPr>
          <p:spPr>
            <a:xfrm>
              <a:off x="6335033" y="4931312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EF4D254-1BBA-0560-4311-BC64C41D391D}"/>
                </a:ext>
              </a:extLst>
            </p:cNvPr>
            <p:cNvSpPr/>
            <p:nvPr/>
          </p:nvSpPr>
          <p:spPr>
            <a:xfrm>
              <a:off x="6402996" y="5360313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83DE028-7998-876C-3B96-EAB19258EE3B}"/>
                </a:ext>
              </a:extLst>
            </p:cNvPr>
            <p:cNvSpPr/>
            <p:nvPr/>
          </p:nvSpPr>
          <p:spPr>
            <a:xfrm>
              <a:off x="6470959" y="5144183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B8F90C7-8A90-6D72-E1E9-D0975ACBD794}"/>
                </a:ext>
              </a:extLst>
            </p:cNvPr>
            <p:cNvSpPr/>
            <p:nvPr/>
          </p:nvSpPr>
          <p:spPr>
            <a:xfrm>
              <a:off x="4388210" y="4537891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2FAF914-23C3-C0FB-5608-D466DD869BE8}"/>
                </a:ext>
              </a:extLst>
            </p:cNvPr>
            <p:cNvSpPr/>
            <p:nvPr/>
          </p:nvSpPr>
          <p:spPr>
            <a:xfrm>
              <a:off x="4171035" y="4759187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CCA18CD-6583-FA68-B1ED-2461B40CC1B9}"/>
                </a:ext>
              </a:extLst>
            </p:cNvPr>
            <p:cNvSpPr/>
            <p:nvPr/>
          </p:nvSpPr>
          <p:spPr>
            <a:xfrm>
              <a:off x="5708639" y="4762613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BC50B0D-E1ED-452A-0203-1A70A29F836A}"/>
                </a:ext>
              </a:extLst>
            </p:cNvPr>
            <p:cNvSpPr/>
            <p:nvPr/>
          </p:nvSpPr>
          <p:spPr>
            <a:xfrm>
              <a:off x="5640676" y="5047303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82FBABD-C071-B432-F4AC-9804D25CEEAB}"/>
                </a:ext>
              </a:extLst>
            </p:cNvPr>
            <p:cNvSpPr/>
            <p:nvPr/>
          </p:nvSpPr>
          <p:spPr>
            <a:xfrm>
              <a:off x="6070724" y="4695821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F9493DE-7C4C-0C80-DF53-4644D95A096A}"/>
                </a:ext>
              </a:extLst>
            </p:cNvPr>
            <p:cNvSpPr/>
            <p:nvPr/>
          </p:nvSpPr>
          <p:spPr>
            <a:xfrm>
              <a:off x="5844564" y="4404068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07F4E29-8669-7071-2B61-6A1D76FE660B}"/>
                </a:ext>
              </a:extLst>
            </p:cNvPr>
            <p:cNvSpPr/>
            <p:nvPr/>
          </p:nvSpPr>
          <p:spPr>
            <a:xfrm>
              <a:off x="6413292" y="4677242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B1B2A6-EBFC-FABA-5530-41FD48C4DD95}"/>
                </a:ext>
              </a:extLst>
            </p:cNvPr>
            <p:cNvSpPr/>
            <p:nvPr/>
          </p:nvSpPr>
          <p:spPr>
            <a:xfrm>
              <a:off x="6470958" y="4453851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85AD80B-676B-3513-0613-57A809796AA1}"/>
                </a:ext>
              </a:extLst>
            </p:cNvPr>
            <p:cNvSpPr/>
            <p:nvPr/>
          </p:nvSpPr>
          <p:spPr>
            <a:xfrm>
              <a:off x="3456558" y="5187658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DAE966-481C-CF23-510D-1D1EA1BF32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545" y="4439717"/>
              <a:ext cx="855576" cy="989119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E4C02BD-8DCF-6ABB-E61C-F05D6D26B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3541" y="4459546"/>
              <a:ext cx="832124" cy="103984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F385920-44D5-4601-0F3C-7105A1F75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817" y="4400642"/>
              <a:ext cx="1050578" cy="972589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A9242F6-3A47-4F28-82C0-A5BD8523D0CE}"/>
                </a:ext>
              </a:extLst>
            </p:cNvPr>
            <p:cNvSpPr/>
            <p:nvPr/>
          </p:nvSpPr>
          <p:spPr>
            <a:xfrm>
              <a:off x="4126224" y="5225537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8676D6A-A945-EE37-79BA-3D8D04CA945E}"/>
                </a:ext>
              </a:extLst>
            </p:cNvPr>
            <p:cNvSpPr/>
            <p:nvPr/>
          </p:nvSpPr>
          <p:spPr>
            <a:xfrm>
              <a:off x="2435606" y="5203909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48B1310-3BF4-2808-FA80-5E1BD6F7F8C9}"/>
                </a:ext>
              </a:extLst>
            </p:cNvPr>
            <p:cNvSpPr/>
            <p:nvPr/>
          </p:nvSpPr>
          <p:spPr>
            <a:xfrm>
              <a:off x="4594853" y="4447346"/>
              <a:ext cx="135925" cy="135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7E5B9F2-601E-4B00-3590-EA9D02778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7799" y="4356734"/>
              <a:ext cx="409993" cy="119827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1C919C45-C1C1-83FB-98D0-407E2786D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8315" y="2692164"/>
              <a:ext cx="1365763" cy="1064595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C5FEF97-E1E9-C278-6DBE-23F89CD0E8B9}"/>
                </a:ext>
              </a:extLst>
            </p:cNvPr>
            <p:cNvSpPr txBox="1"/>
            <p:nvPr/>
          </p:nvSpPr>
          <p:spPr>
            <a:xfrm>
              <a:off x="7706629" y="3931157"/>
              <a:ext cx="51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8B64D06-B6EE-1E5E-04D2-C1F0F307DA46}"/>
                </a:ext>
              </a:extLst>
            </p:cNvPr>
            <p:cNvSpPr/>
            <p:nvPr/>
          </p:nvSpPr>
          <p:spPr>
            <a:xfrm>
              <a:off x="8005417" y="4522014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6D98366-B5E2-1AA4-52E8-EB537650B9BC}"/>
                </a:ext>
              </a:extLst>
            </p:cNvPr>
            <p:cNvSpPr/>
            <p:nvPr/>
          </p:nvSpPr>
          <p:spPr>
            <a:xfrm>
              <a:off x="7869492" y="4882522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9F7C82-3FE0-077B-86A4-44FCDC5E469C}"/>
                </a:ext>
              </a:extLst>
            </p:cNvPr>
            <p:cNvSpPr/>
            <p:nvPr/>
          </p:nvSpPr>
          <p:spPr>
            <a:xfrm>
              <a:off x="7536090" y="5020760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CFFC74C-B8D7-44B6-4762-79EF0BF955DC}"/>
                </a:ext>
              </a:extLst>
            </p:cNvPr>
            <p:cNvSpPr/>
            <p:nvPr/>
          </p:nvSpPr>
          <p:spPr>
            <a:xfrm>
              <a:off x="7739623" y="4616056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0A37DF8-A61D-679F-356E-96C83A883BC5}"/>
                </a:ext>
              </a:extLst>
            </p:cNvPr>
            <p:cNvSpPr/>
            <p:nvPr/>
          </p:nvSpPr>
          <p:spPr>
            <a:xfrm>
              <a:off x="7437827" y="4471117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FDDF859-DD04-35E1-BA09-038C8B81C7F3}"/>
                </a:ext>
              </a:extLst>
            </p:cNvPr>
            <p:cNvSpPr/>
            <p:nvPr/>
          </p:nvSpPr>
          <p:spPr>
            <a:xfrm>
              <a:off x="7876369" y="5135609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5AB0346-DA9E-2811-9C25-E806CE48C48F}"/>
                </a:ext>
              </a:extLst>
            </p:cNvPr>
            <p:cNvSpPr/>
            <p:nvPr/>
          </p:nvSpPr>
          <p:spPr>
            <a:xfrm>
              <a:off x="8173363" y="4828467"/>
              <a:ext cx="135925" cy="135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C5F36F-D965-AA71-FF58-CF915B63F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8241" y="5119603"/>
              <a:ext cx="958736" cy="3503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629DEC8E-0AA2-B8CD-23DC-6B4D9C25C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9105" y="235107"/>
              <a:ext cx="2050271" cy="1290202"/>
            </a:xfrm>
            <a:prstGeom prst="rect">
              <a:avLst/>
            </a:prstGeom>
          </p:spPr>
        </p:pic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1E6A5CB-6F8F-D5D8-BB43-F66388DC7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9930" y="1631255"/>
              <a:ext cx="0" cy="6918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CAC58E4-668A-5730-5D53-3C4FC09E1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508" y="1000897"/>
              <a:ext cx="2342757" cy="113682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1BE5D8A-A19B-272C-DA03-EC9EA6501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256" y="1631255"/>
              <a:ext cx="2649674" cy="78875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FC83EC8-C736-41FA-DDCF-F755F5F6DD62}"/>
                </a:ext>
              </a:extLst>
            </p:cNvPr>
            <p:cNvSpPr txBox="1"/>
            <p:nvPr/>
          </p:nvSpPr>
          <p:spPr>
            <a:xfrm>
              <a:off x="724678" y="5766706"/>
              <a:ext cx="1177239" cy="56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5A8CA1A-8531-1898-D8FD-D34FA314CA32}"/>
                </a:ext>
              </a:extLst>
            </p:cNvPr>
            <p:cNvSpPr txBox="1"/>
            <p:nvPr/>
          </p:nvSpPr>
          <p:spPr>
            <a:xfrm>
              <a:off x="4735258" y="5803344"/>
              <a:ext cx="1406843" cy="56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Sources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1496A05-076E-F49E-2C97-FA52C8947CF5}"/>
              </a:ext>
            </a:extLst>
          </p:cNvPr>
          <p:cNvSpPr txBox="1"/>
          <p:nvPr/>
        </p:nvSpPr>
        <p:spPr>
          <a:xfrm>
            <a:off x="2660929" y="519006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MTL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49BF0EC-D1BA-0F3E-28A8-CE95006AD8AD}"/>
              </a:ext>
            </a:extLst>
          </p:cNvPr>
          <p:cNvSpPr txBox="1"/>
          <p:nvPr/>
        </p:nvSpPr>
        <p:spPr>
          <a:xfrm>
            <a:off x="9479645" y="519006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TL</a:t>
            </a:r>
          </a:p>
        </p:txBody>
      </p:sp>
    </p:spTree>
    <p:extLst>
      <p:ext uri="{BB962C8B-B14F-4D97-AF65-F5344CB8AC3E}">
        <p14:creationId xmlns:p14="http://schemas.microsoft.com/office/powerpoint/2010/main" val="377224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98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BABD7F78-E51B-4AA3-0B30-4D0DB08114E8}"/>
              </a:ext>
            </a:extLst>
          </p:cNvPr>
          <p:cNvSpPr/>
          <p:nvPr/>
        </p:nvSpPr>
        <p:spPr>
          <a:xfrm rot="1152580">
            <a:off x="3167378" y="4173207"/>
            <a:ext cx="1042135" cy="1403363"/>
          </a:xfrm>
          <a:prstGeom prst="ellipse">
            <a:avLst/>
          </a:prstGeom>
          <a:solidFill>
            <a:srgbClr val="FF0000">
              <a:alpha val="288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3CDB3C-B125-ABDD-1236-F9D1A8CF77AC}"/>
              </a:ext>
            </a:extLst>
          </p:cNvPr>
          <p:cNvSpPr/>
          <p:nvPr/>
        </p:nvSpPr>
        <p:spPr>
          <a:xfrm>
            <a:off x="1431870" y="4337054"/>
            <a:ext cx="1318230" cy="1126301"/>
          </a:xfrm>
          <a:prstGeom prst="ellipse">
            <a:avLst/>
          </a:prstGeom>
          <a:solidFill>
            <a:srgbClr val="92D050">
              <a:alpha val="288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EA5E57-FCDB-460E-13E8-A4F170DFB695}"/>
                  </a:ext>
                </a:extLst>
              </p:cNvPr>
              <p:cNvSpPr txBox="1"/>
              <p:nvPr/>
            </p:nvSpPr>
            <p:spPr>
              <a:xfrm>
                <a:off x="1038678" y="5590369"/>
                <a:ext cx="983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EA5E57-FCDB-460E-13E8-A4F170DFB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78" y="5590369"/>
                <a:ext cx="983614" cy="369332"/>
              </a:xfrm>
              <a:prstGeom prst="rect">
                <a:avLst/>
              </a:prstGeom>
              <a:blipFill>
                <a:blip r:embed="rId2"/>
                <a:stretch>
                  <a:fillRect l="-506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3CF8DAAE-86CD-88BA-8C1C-340FE1B4F9DA}"/>
              </a:ext>
            </a:extLst>
          </p:cNvPr>
          <p:cNvSpPr/>
          <p:nvPr/>
        </p:nvSpPr>
        <p:spPr>
          <a:xfrm>
            <a:off x="1310460" y="4710019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D88D3F-3FD5-0B7F-558F-20E2A443B934}"/>
              </a:ext>
            </a:extLst>
          </p:cNvPr>
          <p:cNvSpPr/>
          <p:nvPr/>
        </p:nvSpPr>
        <p:spPr>
          <a:xfrm>
            <a:off x="1123514" y="5043798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AAA5A9-CF61-1099-DDF2-36AD025F0133}"/>
              </a:ext>
            </a:extLst>
          </p:cNvPr>
          <p:cNvSpPr/>
          <p:nvPr/>
        </p:nvSpPr>
        <p:spPr>
          <a:xfrm>
            <a:off x="1446385" y="4932145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E1E096-4B92-4E88-7A82-7DC59E1294EC}"/>
              </a:ext>
            </a:extLst>
          </p:cNvPr>
          <p:cNvSpPr/>
          <p:nvPr/>
        </p:nvSpPr>
        <p:spPr>
          <a:xfrm>
            <a:off x="909181" y="4623678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AB7132-EB87-BF20-4B55-EB4FD98AB481}"/>
              </a:ext>
            </a:extLst>
          </p:cNvPr>
          <p:cNvSpPr/>
          <p:nvPr/>
        </p:nvSpPr>
        <p:spPr>
          <a:xfrm>
            <a:off x="1886367" y="4900204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5EFA0B-8BD0-8494-D4FE-E681CD2D5DF0}"/>
              </a:ext>
            </a:extLst>
          </p:cNvPr>
          <p:cNvSpPr/>
          <p:nvPr/>
        </p:nvSpPr>
        <p:spPr>
          <a:xfrm>
            <a:off x="2035677" y="5111347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2EE903-2D17-FEF2-5168-E503AD8BAA64}"/>
                  </a:ext>
                </a:extLst>
              </p:cNvPr>
              <p:cNvSpPr txBox="1"/>
              <p:nvPr/>
            </p:nvSpPr>
            <p:spPr>
              <a:xfrm>
                <a:off x="3662176" y="5579657"/>
                <a:ext cx="983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2EE903-2D17-FEF2-5168-E503AD8B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176" y="5579657"/>
                <a:ext cx="983614" cy="369332"/>
              </a:xfrm>
              <a:prstGeom prst="rect">
                <a:avLst/>
              </a:prstGeom>
              <a:blipFill>
                <a:blip r:embed="rId3"/>
                <a:stretch>
                  <a:fillRect l="-512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50FF815-956A-EFC6-AA7C-66078B304982}"/>
              </a:ext>
            </a:extLst>
          </p:cNvPr>
          <p:cNvSpPr/>
          <p:nvPr/>
        </p:nvSpPr>
        <p:spPr>
          <a:xfrm>
            <a:off x="540175" y="4311936"/>
            <a:ext cx="1318230" cy="1126301"/>
          </a:xfrm>
          <a:prstGeom prst="ellipse">
            <a:avLst/>
          </a:prstGeom>
          <a:solidFill>
            <a:srgbClr val="FF0000">
              <a:alpha val="288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67214C-1A16-FD12-4CDD-38C291297FC1}"/>
              </a:ext>
            </a:extLst>
          </p:cNvPr>
          <p:cNvSpPr/>
          <p:nvPr/>
        </p:nvSpPr>
        <p:spPr>
          <a:xfrm>
            <a:off x="2103639" y="4669917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BA4B26-CAD5-445E-859E-CC7626C2865B}"/>
              </a:ext>
            </a:extLst>
          </p:cNvPr>
          <p:cNvSpPr/>
          <p:nvPr/>
        </p:nvSpPr>
        <p:spPr>
          <a:xfrm>
            <a:off x="2256039" y="4822317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27B668-AC00-5AB2-E54D-7ECE5EE76C2E}"/>
              </a:ext>
            </a:extLst>
          </p:cNvPr>
          <p:cNvSpPr/>
          <p:nvPr/>
        </p:nvSpPr>
        <p:spPr>
          <a:xfrm>
            <a:off x="3705213" y="4871551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3F7AEE7-B513-A963-0B74-DBF9A802618F}"/>
              </a:ext>
            </a:extLst>
          </p:cNvPr>
          <p:cNvSpPr/>
          <p:nvPr/>
        </p:nvSpPr>
        <p:spPr>
          <a:xfrm>
            <a:off x="3371350" y="5000107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648E81-451D-D7F5-683A-E334C88BD1C4}"/>
              </a:ext>
            </a:extLst>
          </p:cNvPr>
          <p:cNvSpPr/>
          <p:nvPr/>
        </p:nvSpPr>
        <p:spPr>
          <a:xfrm>
            <a:off x="3965315" y="5016657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1D715A-0F97-331F-49ED-AB05CC855C58}"/>
              </a:ext>
            </a:extLst>
          </p:cNvPr>
          <p:cNvSpPr/>
          <p:nvPr/>
        </p:nvSpPr>
        <p:spPr>
          <a:xfrm>
            <a:off x="3620482" y="4487753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425539-C3A8-999C-E3D1-EFEAB4FDDAD3}"/>
              </a:ext>
            </a:extLst>
          </p:cNvPr>
          <p:cNvSpPr/>
          <p:nvPr/>
        </p:nvSpPr>
        <p:spPr>
          <a:xfrm>
            <a:off x="4640076" y="4675797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ABCB6AE-A844-7109-1C2B-0AE734DFDF55}"/>
              </a:ext>
            </a:extLst>
          </p:cNvPr>
          <p:cNvSpPr/>
          <p:nvPr/>
        </p:nvSpPr>
        <p:spPr>
          <a:xfrm>
            <a:off x="4915167" y="5012306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7E5600F-4528-9733-9EBF-BDF92F34F063}"/>
              </a:ext>
            </a:extLst>
          </p:cNvPr>
          <p:cNvSpPr/>
          <p:nvPr/>
        </p:nvSpPr>
        <p:spPr>
          <a:xfrm>
            <a:off x="4378278" y="4457737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991945-8E72-3C52-F3EB-4C877AA8C3F8}"/>
              </a:ext>
            </a:extLst>
          </p:cNvPr>
          <p:cNvSpPr/>
          <p:nvPr/>
        </p:nvSpPr>
        <p:spPr>
          <a:xfrm>
            <a:off x="4293579" y="4953942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729FDA1-C34D-BB4C-B494-600E88CECD86}"/>
                  </a:ext>
                </a:extLst>
              </p:cNvPr>
              <p:cNvSpPr txBox="1"/>
              <p:nvPr/>
            </p:nvSpPr>
            <p:spPr>
              <a:xfrm>
                <a:off x="6159042" y="5554317"/>
                <a:ext cx="983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729FDA1-C34D-BB4C-B494-600E88CE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042" y="5554317"/>
                <a:ext cx="983614" cy="369332"/>
              </a:xfrm>
              <a:prstGeom prst="rect">
                <a:avLst/>
              </a:prstGeom>
              <a:blipFill>
                <a:blip r:embed="rId4"/>
                <a:stretch>
                  <a:fillRect l="-506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4A84CB-C7B0-A150-2159-2BC70F101177}"/>
                  </a:ext>
                </a:extLst>
              </p:cNvPr>
              <p:cNvSpPr txBox="1"/>
              <p:nvPr/>
            </p:nvSpPr>
            <p:spPr>
              <a:xfrm>
                <a:off x="678417" y="5821354"/>
                <a:ext cx="18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observations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4A84CB-C7B0-A150-2159-2BC70F10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7" y="5821354"/>
                <a:ext cx="1879120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8DC7AC-30C2-5961-9952-6B3D6937C550}"/>
                  </a:ext>
                </a:extLst>
              </p:cNvPr>
              <p:cNvSpPr txBox="1"/>
              <p:nvPr/>
            </p:nvSpPr>
            <p:spPr>
              <a:xfrm>
                <a:off x="3187546" y="5829160"/>
                <a:ext cx="18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observations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8DC7AC-30C2-5961-9952-6B3D6937C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46" y="5829160"/>
                <a:ext cx="1879120" cy="369332"/>
              </a:xfrm>
              <a:prstGeom prst="rect">
                <a:avLst/>
              </a:prstGeom>
              <a:blipFill>
                <a:blip r:embed="rId6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8628B2-533B-033E-ED90-70E78319680A}"/>
                  </a:ext>
                </a:extLst>
              </p:cNvPr>
              <p:cNvSpPr txBox="1"/>
              <p:nvPr/>
            </p:nvSpPr>
            <p:spPr>
              <a:xfrm>
                <a:off x="5667744" y="5811081"/>
                <a:ext cx="18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observations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8628B2-533B-033E-ED90-70E783196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744" y="5811081"/>
                <a:ext cx="1879120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373E367-BA70-77E1-8A2C-C50D2AA93602}"/>
              </a:ext>
            </a:extLst>
          </p:cNvPr>
          <p:cNvSpPr/>
          <p:nvPr/>
        </p:nvSpPr>
        <p:spPr>
          <a:xfrm>
            <a:off x="6219143" y="4750929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4F848C-A5C2-A215-2CA8-BC13BF8466CE}"/>
              </a:ext>
            </a:extLst>
          </p:cNvPr>
          <p:cNvSpPr/>
          <p:nvPr/>
        </p:nvSpPr>
        <p:spPr>
          <a:xfrm>
            <a:off x="6237586" y="5042251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191C7E-F78A-E70D-15B8-BD10C269FAB8}"/>
              </a:ext>
            </a:extLst>
          </p:cNvPr>
          <p:cNvSpPr/>
          <p:nvPr/>
        </p:nvSpPr>
        <p:spPr>
          <a:xfrm>
            <a:off x="6589204" y="4821968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2D1EAE-EC03-018F-9EBF-373A9D60EF27}"/>
              </a:ext>
            </a:extLst>
          </p:cNvPr>
          <p:cNvSpPr/>
          <p:nvPr/>
        </p:nvSpPr>
        <p:spPr>
          <a:xfrm>
            <a:off x="5960075" y="4759603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37033-11DA-6FD9-F8FE-D0D567762615}"/>
              </a:ext>
            </a:extLst>
          </p:cNvPr>
          <p:cNvSpPr/>
          <p:nvPr/>
        </p:nvSpPr>
        <p:spPr>
          <a:xfrm>
            <a:off x="6858012" y="5188846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8CB26A-5A3C-3832-4A92-0AA29015F5BB}"/>
              </a:ext>
            </a:extLst>
          </p:cNvPr>
          <p:cNvSpPr/>
          <p:nvPr/>
        </p:nvSpPr>
        <p:spPr>
          <a:xfrm>
            <a:off x="6290685" y="5411297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0AF0DF-AB05-9F75-3962-AEDA569A3A32}"/>
              </a:ext>
            </a:extLst>
          </p:cNvPr>
          <p:cNvSpPr/>
          <p:nvPr/>
        </p:nvSpPr>
        <p:spPr>
          <a:xfrm>
            <a:off x="6858012" y="4853449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CD7A5B4-8A6D-52FB-C83C-BD29CC4D89AF}"/>
              </a:ext>
            </a:extLst>
          </p:cNvPr>
          <p:cNvSpPr/>
          <p:nvPr/>
        </p:nvSpPr>
        <p:spPr>
          <a:xfrm>
            <a:off x="6438431" y="4947561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19C869-7BA3-602F-837F-6C1AA33F38DA}"/>
              </a:ext>
            </a:extLst>
          </p:cNvPr>
          <p:cNvSpPr/>
          <p:nvPr/>
        </p:nvSpPr>
        <p:spPr>
          <a:xfrm>
            <a:off x="6717004" y="4576240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5DC521D-B966-09E7-358F-56E0A4A8E966}"/>
              </a:ext>
            </a:extLst>
          </p:cNvPr>
          <p:cNvSpPr/>
          <p:nvPr/>
        </p:nvSpPr>
        <p:spPr>
          <a:xfrm>
            <a:off x="5796399" y="4440315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571383-A8BF-E2FE-6A47-00C5A77E7602}"/>
              </a:ext>
            </a:extLst>
          </p:cNvPr>
          <p:cNvSpPr/>
          <p:nvPr/>
        </p:nvSpPr>
        <p:spPr>
          <a:xfrm>
            <a:off x="5792268" y="4994755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6B357A-0720-1EBE-A981-638F7F6EC672}"/>
              </a:ext>
            </a:extLst>
          </p:cNvPr>
          <p:cNvSpPr/>
          <p:nvPr/>
        </p:nvSpPr>
        <p:spPr>
          <a:xfrm>
            <a:off x="6065199" y="5191174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A7CA0A-EFDD-25CE-5079-485273F9091F}"/>
              </a:ext>
            </a:extLst>
          </p:cNvPr>
          <p:cNvSpPr/>
          <p:nvPr/>
        </p:nvSpPr>
        <p:spPr>
          <a:xfrm>
            <a:off x="6355068" y="4534043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394F37-01C4-A455-5794-A5F18D781257}"/>
              </a:ext>
            </a:extLst>
          </p:cNvPr>
          <p:cNvSpPr/>
          <p:nvPr/>
        </p:nvSpPr>
        <p:spPr>
          <a:xfrm>
            <a:off x="6790049" y="4335920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7A1A32-D752-3A42-8906-5A7282B942FA}"/>
              </a:ext>
            </a:extLst>
          </p:cNvPr>
          <p:cNvSpPr/>
          <p:nvPr/>
        </p:nvSpPr>
        <p:spPr>
          <a:xfrm>
            <a:off x="7150370" y="4952628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D760CBE-62CB-F338-2656-A6BDD3B72A77}"/>
              </a:ext>
            </a:extLst>
          </p:cNvPr>
          <p:cNvSpPr/>
          <p:nvPr/>
        </p:nvSpPr>
        <p:spPr>
          <a:xfrm>
            <a:off x="6490993" y="5250138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BC1E6A-F6A0-7E0E-D323-01357F7BAAE3}"/>
              </a:ext>
            </a:extLst>
          </p:cNvPr>
          <p:cNvSpPr/>
          <p:nvPr/>
        </p:nvSpPr>
        <p:spPr>
          <a:xfrm>
            <a:off x="6368253" y="4355267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4F1F0E-E54F-20B0-8C9F-082DA5309EC4}"/>
              </a:ext>
            </a:extLst>
          </p:cNvPr>
          <p:cNvSpPr/>
          <p:nvPr/>
        </p:nvSpPr>
        <p:spPr>
          <a:xfrm>
            <a:off x="6355068" y="4188588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6929EC1-FF69-CF8F-5C46-3E15BB7ADFAA}"/>
              </a:ext>
            </a:extLst>
          </p:cNvPr>
          <p:cNvSpPr/>
          <p:nvPr/>
        </p:nvSpPr>
        <p:spPr>
          <a:xfrm>
            <a:off x="5860230" y="5319743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57D188-DC61-6C72-17B0-ABC0FE4B0B10}"/>
              </a:ext>
            </a:extLst>
          </p:cNvPr>
          <p:cNvSpPr/>
          <p:nvPr/>
        </p:nvSpPr>
        <p:spPr>
          <a:xfrm>
            <a:off x="6005032" y="4331385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E87D420-C780-97A5-DA3F-5BD72A616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8661" y="5369845"/>
            <a:ext cx="660319" cy="51471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5743842D-8AFE-16F3-48DF-CE9AE828890B}"/>
              </a:ext>
            </a:extLst>
          </p:cNvPr>
          <p:cNvSpPr/>
          <p:nvPr/>
        </p:nvSpPr>
        <p:spPr>
          <a:xfrm rot="1152580">
            <a:off x="4050365" y="4203244"/>
            <a:ext cx="1042135" cy="1403363"/>
          </a:xfrm>
          <a:prstGeom prst="ellipse">
            <a:avLst/>
          </a:prstGeom>
          <a:solidFill>
            <a:srgbClr val="92D050">
              <a:alpha val="288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881394-7216-8769-2437-EC876EF8D527}"/>
              </a:ext>
            </a:extLst>
          </p:cNvPr>
          <p:cNvCxnSpPr>
            <a:cxnSpLocks/>
          </p:cNvCxnSpPr>
          <p:nvPr/>
        </p:nvCxnSpPr>
        <p:spPr>
          <a:xfrm flipV="1">
            <a:off x="1642604" y="4188588"/>
            <a:ext cx="14469" cy="13508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EAF039-9E29-6EAB-272B-DBE703A12391}"/>
              </a:ext>
            </a:extLst>
          </p:cNvPr>
          <p:cNvCxnSpPr>
            <a:cxnSpLocks/>
          </p:cNvCxnSpPr>
          <p:nvPr/>
        </p:nvCxnSpPr>
        <p:spPr>
          <a:xfrm flipV="1">
            <a:off x="4034650" y="4188588"/>
            <a:ext cx="228702" cy="143861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3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50FF815-956A-EFC6-AA7C-66078B304982}"/>
              </a:ext>
            </a:extLst>
          </p:cNvPr>
          <p:cNvSpPr/>
          <p:nvPr/>
        </p:nvSpPr>
        <p:spPr>
          <a:xfrm>
            <a:off x="1027632" y="1070742"/>
            <a:ext cx="1318230" cy="1126301"/>
          </a:xfrm>
          <a:prstGeom prst="ellipse">
            <a:avLst/>
          </a:prstGeom>
          <a:solidFill>
            <a:srgbClr val="92D050">
              <a:alpha val="288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BD7F78-E51B-4AA3-0B30-4D0DB08114E8}"/>
              </a:ext>
            </a:extLst>
          </p:cNvPr>
          <p:cNvSpPr/>
          <p:nvPr/>
        </p:nvSpPr>
        <p:spPr>
          <a:xfrm rot="1152580">
            <a:off x="1101868" y="3133168"/>
            <a:ext cx="1042135" cy="1403363"/>
          </a:xfrm>
          <a:prstGeom prst="ellipse">
            <a:avLst/>
          </a:prstGeom>
          <a:solidFill>
            <a:srgbClr val="FF0000">
              <a:alpha val="288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3CDB3C-B125-ABDD-1236-F9D1A8CF77AC}"/>
              </a:ext>
            </a:extLst>
          </p:cNvPr>
          <p:cNvSpPr/>
          <p:nvPr/>
        </p:nvSpPr>
        <p:spPr>
          <a:xfrm>
            <a:off x="1919327" y="1095860"/>
            <a:ext cx="1318230" cy="1126301"/>
          </a:xfrm>
          <a:prstGeom prst="ellipse">
            <a:avLst/>
          </a:prstGeom>
          <a:solidFill>
            <a:srgbClr val="FF0000">
              <a:alpha val="288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EA5E57-FCDB-460E-13E8-A4F170DFB695}"/>
                  </a:ext>
                </a:extLst>
              </p:cNvPr>
              <p:cNvSpPr txBox="1"/>
              <p:nvPr/>
            </p:nvSpPr>
            <p:spPr>
              <a:xfrm>
                <a:off x="1797917" y="2349656"/>
                <a:ext cx="983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EA5E57-FCDB-460E-13E8-A4F170DFB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17" y="2349656"/>
                <a:ext cx="983614" cy="369332"/>
              </a:xfrm>
              <a:prstGeom prst="rect">
                <a:avLst/>
              </a:prstGeom>
              <a:blipFill>
                <a:blip r:embed="rId2"/>
                <a:stretch>
                  <a:fillRect l="-512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3CF8DAAE-86CD-88BA-8C1C-340FE1B4F9DA}"/>
              </a:ext>
            </a:extLst>
          </p:cNvPr>
          <p:cNvSpPr/>
          <p:nvPr/>
        </p:nvSpPr>
        <p:spPr>
          <a:xfrm>
            <a:off x="1797917" y="1468825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D88D3F-3FD5-0B7F-558F-20E2A443B934}"/>
              </a:ext>
            </a:extLst>
          </p:cNvPr>
          <p:cNvSpPr/>
          <p:nvPr/>
        </p:nvSpPr>
        <p:spPr>
          <a:xfrm>
            <a:off x="1610971" y="1802604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AAA5A9-CF61-1099-DDF2-36AD025F0133}"/>
              </a:ext>
            </a:extLst>
          </p:cNvPr>
          <p:cNvSpPr/>
          <p:nvPr/>
        </p:nvSpPr>
        <p:spPr>
          <a:xfrm>
            <a:off x="1933842" y="1690951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E1E096-4B92-4E88-7A82-7DC59E1294EC}"/>
              </a:ext>
            </a:extLst>
          </p:cNvPr>
          <p:cNvSpPr/>
          <p:nvPr/>
        </p:nvSpPr>
        <p:spPr>
          <a:xfrm>
            <a:off x="1396638" y="1382484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AB7132-EB87-BF20-4B55-EB4FD98AB481}"/>
              </a:ext>
            </a:extLst>
          </p:cNvPr>
          <p:cNvSpPr/>
          <p:nvPr/>
        </p:nvSpPr>
        <p:spPr>
          <a:xfrm>
            <a:off x="2373824" y="1659010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5EFA0B-8BD0-8494-D4FE-E681CD2D5DF0}"/>
              </a:ext>
            </a:extLst>
          </p:cNvPr>
          <p:cNvSpPr/>
          <p:nvPr/>
        </p:nvSpPr>
        <p:spPr>
          <a:xfrm>
            <a:off x="2523134" y="1870153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2EE903-2D17-FEF2-5168-E503AD8BAA64}"/>
                  </a:ext>
                </a:extLst>
              </p:cNvPr>
              <p:cNvSpPr txBox="1"/>
              <p:nvPr/>
            </p:nvSpPr>
            <p:spPr>
              <a:xfrm>
                <a:off x="1767873" y="4685969"/>
                <a:ext cx="983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2EE903-2D17-FEF2-5168-E503AD8B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73" y="4685969"/>
                <a:ext cx="983614" cy="369332"/>
              </a:xfrm>
              <a:prstGeom prst="rect">
                <a:avLst/>
              </a:prstGeom>
              <a:blipFill>
                <a:blip r:embed="rId3"/>
                <a:stretch>
                  <a:fillRect l="-5128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E67214C-1A16-FD12-4CDD-38C291297FC1}"/>
              </a:ext>
            </a:extLst>
          </p:cNvPr>
          <p:cNvSpPr/>
          <p:nvPr/>
        </p:nvSpPr>
        <p:spPr>
          <a:xfrm>
            <a:off x="2591096" y="1428723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BA4B26-CAD5-445E-859E-CC7626C2865B}"/>
              </a:ext>
            </a:extLst>
          </p:cNvPr>
          <p:cNvSpPr/>
          <p:nvPr/>
        </p:nvSpPr>
        <p:spPr>
          <a:xfrm>
            <a:off x="2743496" y="1581123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27B668-AC00-5AB2-E54D-7ECE5EE76C2E}"/>
              </a:ext>
            </a:extLst>
          </p:cNvPr>
          <p:cNvSpPr/>
          <p:nvPr/>
        </p:nvSpPr>
        <p:spPr>
          <a:xfrm>
            <a:off x="1639703" y="3831512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3F7AEE7-B513-A963-0B74-DBF9A802618F}"/>
              </a:ext>
            </a:extLst>
          </p:cNvPr>
          <p:cNvSpPr/>
          <p:nvPr/>
        </p:nvSpPr>
        <p:spPr>
          <a:xfrm>
            <a:off x="1305840" y="3960068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648E81-451D-D7F5-683A-E334C88BD1C4}"/>
              </a:ext>
            </a:extLst>
          </p:cNvPr>
          <p:cNvSpPr/>
          <p:nvPr/>
        </p:nvSpPr>
        <p:spPr>
          <a:xfrm>
            <a:off x="1899805" y="3976618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1D715A-0F97-331F-49ED-AB05CC855C58}"/>
              </a:ext>
            </a:extLst>
          </p:cNvPr>
          <p:cNvSpPr/>
          <p:nvPr/>
        </p:nvSpPr>
        <p:spPr>
          <a:xfrm>
            <a:off x="1554972" y="3447714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425539-C3A8-999C-E3D1-EFEAB4FDDAD3}"/>
              </a:ext>
            </a:extLst>
          </p:cNvPr>
          <p:cNvSpPr/>
          <p:nvPr/>
        </p:nvSpPr>
        <p:spPr>
          <a:xfrm>
            <a:off x="2574566" y="3635758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ABCB6AE-A844-7109-1C2B-0AE734DFDF55}"/>
              </a:ext>
            </a:extLst>
          </p:cNvPr>
          <p:cNvSpPr/>
          <p:nvPr/>
        </p:nvSpPr>
        <p:spPr>
          <a:xfrm>
            <a:off x="2849657" y="3972267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7E5600F-4528-9733-9EBF-BDF92F34F063}"/>
              </a:ext>
            </a:extLst>
          </p:cNvPr>
          <p:cNvSpPr/>
          <p:nvPr/>
        </p:nvSpPr>
        <p:spPr>
          <a:xfrm>
            <a:off x="2312768" y="3417698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991945-8E72-3C52-F3EB-4C877AA8C3F8}"/>
              </a:ext>
            </a:extLst>
          </p:cNvPr>
          <p:cNvSpPr/>
          <p:nvPr/>
        </p:nvSpPr>
        <p:spPr>
          <a:xfrm>
            <a:off x="2228069" y="3913903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E87D420-C780-97A5-DA3F-5BD72A616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900" y="4931849"/>
            <a:ext cx="660319" cy="51471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5743842D-8AFE-16F3-48DF-CE9AE828890B}"/>
              </a:ext>
            </a:extLst>
          </p:cNvPr>
          <p:cNvSpPr/>
          <p:nvPr/>
        </p:nvSpPr>
        <p:spPr>
          <a:xfrm rot="1152580">
            <a:off x="1984855" y="3163205"/>
            <a:ext cx="1042135" cy="1403363"/>
          </a:xfrm>
          <a:prstGeom prst="ellipse">
            <a:avLst/>
          </a:prstGeom>
          <a:solidFill>
            <a:srgbClr val="92D050">
              <a:alpha val="288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881394-7216-8769-2437-EC876EF8D527}"/>
              </a:ext>
            </a:extLst>
          </p:cNvPr>
          <p:cNvCxnSpPr>
            <a:cxnSpLocks/>
          </p:cNvCxnSpPr>
          <p:nvPr/>
        </p:nvCxnSpPr>
        <p:spPr>
          <a:xfrm flipV="1">
            <a:off x="2130061" y="947394"/>
            <a:ext cx="14469" cy="13508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EAF039-9E29-6EAB-272B-DBE703A12391}"/>
              </a:ext>
            </a:extLst>
          </p:cNvPr>
          <p:cNvCxnSpPr>
            <a:cxnSpLocks/>
          </p:cNvCxnSpPr>
          <p:nvPr/>
        </p:nvCxnSpPr>
        <p:spPr>
          <a:xfrm flipV="1">
            <a:off x="1969140" y="3148549"/>
            <a:ext cx="228702" cy="143861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A7DF6EF-F962-5E99-7092-34DB612BE557}"/>
              </a:ext>
            </a:extLst>
          </p:cNvPr>
          <p:cNvSpPr/>
          <p:nvPr/>
        </p:nvSpPr>
        <p:spPr>
          <a:xfrm>
            <a:off x="1645805" y="1615018"/>
            <a:ext cx="74141" cy="741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99D79C-0DBF-F691-DED3-98EA6C64EA1B}"/>
              </a:ext>
            </a:extLst>
          </p:cNvPr>
          <p:cNvSpPr/>
          <p:nvPr/>
        </p:nvSpPr>
        <p:spPr>
          <a:xfrm>
            <a:off x="2564327" y="1668562"/>
            <a:ext cx="74141" cy="741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6D7035-FAB5-F618-2895-34619A2D0730}"/>
                  </a:ext>
                </a:extLst>
              </p:cNvPr>
              <p:cNvSpPr txBox="1"/>
              <p:nvPr/>
            </p:nvSpPr>
            <p:spPr>
              <a:xfrm>
                <a:off x="1275600" y="574431"/>
                <a:ext cx="848053" cy="43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6D7035-FAB5-F618-2895-34619A2D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600" y="574431"/>
                <a:ext cx="848053" cy="435760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469FD2-0F4D-4982-3B3D-03A8EE98CD55}"/>
                  </a:ext>
                </a:extLst>
              </p:cNvPr>
              <p:cNvSpPr txBox="1"/>
              <p:nvPr/>
            </p:nvSpPr>
            <p:spPr>
              <a:xfrm>
                <a:off x="2313578" y="541069"/>
                <a:ext cx="84805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469FD2-0F4D-4982-3B3D-03A8EE98C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578" y="541069"/>
                <a:ext cx="848053" cy="448264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A54CFB-8D3C-AAC9-C5E5-D4E5D038B010}"/>
                  </a:ext>
                </a:extLst>
              </p:cNvPr>
              <p:cNvSpPr txBox="1"/>
              <p:nvPr/>
            </p:nvSpPr>
            <p:spPr>
              <a:xfrm>
                <a:off x="2363329" y="2677879"/>
                <a:ext cx="84805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A54CFB-8D3C-AAC9-C5E5-D4E5D038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29" y="2677879"/>
                <a:ext cx="848053" cy="448264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E75B52-C2FA-2A24-407C-EC37F8E46147}"/>
                  </a:ext>
                </a:extLst>
              </p:cNvPr>
              <p:cNvSpPr txBox="1"/>
              <p:nvPr/>
            </p:nvSpPr>
            <p:spPr>
              <a:xfrm>
                <a:off x="1235438" y="2670391"/>
                <a:ext cx="84805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E75B52-C2FA-2A24-407C-EC37F8E46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8" y="2670391"/>
                <a:ext cx="848053" cy="448264"/>
              </a:xfrm>
              <a:prstGeom prst="rect">
                <a:avLst/>
              </a:prstGeom>
              <a:blipFill>
                <a:blip r:embed="rId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75041B6F-489D-7F56-EF7C-7BCA4CDB9356}"/>
              </a:ext>
            </a:extLst>
          </p:cNvPr>
          <p:cNvSpPr/>
          <p:nvPr/>
        </p:nvSpPr>
        <p:spPr>
          <a:xfrm>
            <a:off x="1608062" y="3679010"/>
            <a:ext cx="74141" cy="741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78C056-2DDD-EC1D-45A2-3D1D34E10362}"/>
              </a:ext>
            </a:extLst>
          </p:cNvPr>
          <p:cNvSpPr/>
          <p:nvPr/>
        </p:nvSpPr>
        <p:spPr>
          <a:xfrm>
            <a:off x="2571894" y="3852014"/>
            <a:ext cx="74141" cy="741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D35CEB1-B0D9-4CDF-2F1D-B530D846A649}"/>
              </a:ext>
            </a:extLst>
          </p:cNvPr>
          <p:cNvCxnSpPr>
            <a:stCxn id="2" idx="2"/>
            <a:endCxn id="43" idx="1"/>
          </p:cNvCxnSpPr>
          <p:nvPr/>
        </p:nvCxnSpPr>
        <p:spPr>
          <a:xfrm rot="10800000">
            <a:off x="1275601" y="792311"/>
            <a:ext cx="370205" cy="859778"/>
          </a:xfrm>
          <a:prstGeom prst="bentConnector3">
            <a:avLst>
              <a:gd name="adj1" fmla="val 16175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13CC41A1-FFCB-4821-8ABF-A5E38C197052}"/>
              </a:ext>
            </a:extLst>
          </p:cNvPr>
          <p:cNvCxnSpPr>
            <a:cxnSpLocks/>
            <a:stCxn id="4" idx="0"/>
            <a:endCxn id="45" idx="3"/>
          </p:cNvCxnSpPr>
          <p:nvPr/>
        </p:nvCxnSpPr>
        <p:spPr>
          <a:xfrm rot="5400000" flipH="1" flipV="1">
            <a:off x="2429834" y="936766"/>
            <a:ext cx="903361" cy="560233"/>
          </a:xfrm>
          <a:prstGeom prst="bentConnector4">
            <a:avLst>
              <a:gd name="adj1" fmla="val -3442"/>
              <a:gd name="adj2" fmla="val 14080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420CFCD-D7FF-C5AC-60EA-8D43667CE9DC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V="1">
            <a:off x="1011145" y="3118816"/>
            <a:ext cx="821216" cy="372629"/>
          </a:xfrm>
          <a:prstGeom prst="bentConnector4">
            <a:avLst>
              <a:gd name="adj1" fmla="val 241"/>
              <a:gd name="adj2" fmla="val 161348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0E06C47-2851-2744-3D98-2E1AB7AE2EC1}"/>
              </a:ext>
            </a:extLst>
          </p:cNvPr>
          <p:cNvCxnSpPr>
            <a:cxnSpLocks/>
            <a:stCxn id="54" idx="7"/>
            <a:endCxn id="46" idx="3"/>
          </p:cNvCxnSpPr>
          <p:nvPr/>
        </p:nvCxnSpPr>
        <p:spPr>
          <a:xfrm rot="5400000" flipH="1" flipV="1">
            <a:off x="2442849" y="3094340"/>
            <a:ext cx="960861" cy="576205"/>
          </a:xfrm>
          <a:prstGeom prst="bentConnector4">
            <a:avLst>
              <a:gd name="adj1" fmla="val -808"/>
              <a:gd name="adj2" fmla="val 13967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DA4A81C-D298-6ACB-25B8-5483E1F97C38}"/>
              </a:ext>
            </a:extLst>
          </p:cNvPr>
          <p:cNvSpPr/>
          <p:nvPr/>
        </p:nvSpPr>
        <p:spPr>
          <a:xfrm>
            <a:off x="4586467" y="1072755"/>
            <a:ext cx="1318230" cy="1126301"/>
          </a:xfrm>
          <a:prstGeom prst="ellipse">
            <a:avLst/>
          </a:prstGeom>
          <a:solidFill>
            <a:srgbClr val="92D050">
              <a:alpha val="288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3FB7B37-74B5-E78F-8BDD-CD0ADFDBF816}"/>
              </a:ext>
            </a:extLst>
          </p:cNvPr>
          <p:cNvSpPr/>
          <p:nvPr/>
        </p:nvSpPr>
        <p:spPr>
          <a:xfrm rot="1152580">
            <a:off x="4660703" y="3135181"/>
            <a:ext cx="1042135" cy="1403363"/>
          </a:xfrm>
          <a:prstGeom prst="ellipse">
            <a:avLst/>
          </a:prstGeom>
          <a:solidFill>
            <a:srgbClr val="FF0000">
              <a:alpha val="288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12329DA-3303-602F-FC75-BE9B9EB50027}"/>
              </a:ext>
            </a:extLst>
          </p:cNvPr>
          <p:cNvSpPr/>
          <p:nvPr/>
        </p:nvSpPr>
        <p:spPr>
          <a:xfrm>
            <a:off x="5478162" y="1097873"/>
            <a:ext cx="1318230" cy="1126301"/>
          </a:xfrm>
          <a:prstGeom prst="ellipse">
            <a:avLst/>
          </a:prstGeom>
          <a:solidFill>
            <a:srgbClr val="FF0000">
              <a:alpha val="288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2F65469-BFCE-54A8-6803-1FAAAE534485}"/>
                  </a:ext>
                </a:extLst>
              </p:cNvPr>
              <p:cNvSpPr txBox="1"/>
              <p:nvPr/>
            </p:nvSpPr>
            <p:spPr>
              <a:xfrm>
                <a:off x="5334463" y="2339693"/>
                <a:ext cx="983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2F65469-BFCE-54A8-6803-1FAAAE534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463" y="2339693"/>
                <a:ext cx="983614" cy="369332"/>
              </a:xfrm>
              <a:prstGeom prst="rect">
                <a:avLst/>
              </a:prstGeom>
              <a:blipFill>
                <a:blip r:embed="rId9"/>
                <a:stretch>
                  <a:fillRect l="-51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F3790A03-E84C-63BC-6809-7D5BBFDF6221}"/>
              </a:ext>
            </a:extLst>
          </p:cNvPr>
          <p:cNvSpPr/>
          <p:nvPr/>
        </p:nvSpPr>
        <p:spPr>
          <a:xfrm>
            <a:off x="5356752" y="1470838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20DEB8B-33C8-CECB-FE18-0F6FD3DC0290}"/>
              </a:ext>
            </a:extLst>
          </p:cNvPr>
          <p:cNvSpPr/>
          <p:nvPr/>
        </p:nvSpPr>
        <p:spPr>
          <a:xfrm>
            <a:off x="5169806" y="1804617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3CD6E4-A738-44B5-073A-91B6224DCF6C}"/>
              </a:ext>
            </a:extLst>
          </p:cNvPr>
          <p:cNvSpPr/>
          <p:nvPr/>
        </p:nvSpPr>
        <p:spPr>
          <a:xfrm>
            <a:off x="5492677" y="1692964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A1663C-4159-79D3-AC46-0D50C22E7197}"/>
              </a:ext>
            </a:extLst>
          </p:cNvPr>
          <p:cNvSpPr/>
          <p:nvPr/>
        </p:nvSpPr>
        <p:spPr>
          <a:xfrm>
            <a:off x="4955473" y="1384497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7BA78D1-D9CE-AF92-BCA3-2183AB465B01}"/>
              </a:ext>
            </a:extLst>
          </p:cNvPr>
          <p:cNvSpPr/>
          <p:nvPr/>
        </p:nvSpPr>
        <p:spPr>
          <a:xfrm>
            <a:off x="5932659" y="1661023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1822054-DAD4-7E52-B64F-C36F44FBF00F}"/>
              </a:ext>
            </a:extLst>
          </p:cNvPr>
          <p:cNvSpPr/>
          <p:nvPr/>
        </p:nvSpPr>
        <p:spPr>
          <a:xfrm>
            <a:off x="6081969" y="1872166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D66E84A-3FFA-2710-F309-0F266003C59C}"/>
                  </a:ext>
                </a:extLst>
              </p:cNvPr>
              <p:cNvSpPr txBox="1"/>
              <p:nvPr/>
            </p:nvSpPr>
            <p:spPr>
              <a:xfrm>
                <a:off x="5328344" y="4579770"/>
                <a:ext cx="983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D66E84A-3FFA-2710-F309-0F266003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344" y="4579770"/>
                <a:ext cx="983614" cy="369332"/>
              </a:xfrm>
              <a:prstGeom prst="rect">
                <a:avLst/>
              </a:prstGeom>
              <a:blipFill>
                <a:blip r:embed="rId10"/>
                <a:stretch>
                  <a:fillRect l="-512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171BABE5-292B-8FBA-FEBE-9AA359298E06}"/>
              </a:ext>
            </a:extLst>
          </p:cNvPr>
          <p:cNvSpPr/>
          <p:nvPr/>
        </p:nvSpPr>
        <p:spPr>
          <a:xfrm>
            <a:off x="6149931" y="1430736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DD6CC69-E24B-7B1F-BB26-939D65FD5E54}"/>
              </a:ext>
            </a:extLst>
          </p:cNvPr>
          <p:cNvSpPr/>
          <p:nvPr/>
        </p:nvSpPr>
        <p:spPr>
          <a:xfrm>
            <a:off x="6302331" y="1583136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4BAAB67-EDFF-F223-495D-90313A983800}"/>
              </a:ext>
            </a:extLst>
          </p:cNvPr>
          <p:cNvSpPr/>
          <p:nvPr/>
        </p:nvSpPr>
        <p:spPr>
          <a:xfrm>
            <a:off x="5198538" y="3833525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AA1BA60-B6A2-1311-658C-0EAFE95A6303}"/>
              </a:ext>
            </a:extLst>
          </p:cNvPr>
          <p:cNvSpPr/>
          <p:nvPr/>
        </p:nvSpPr>
        <p:spPr>
          <a:xfrm>
            <a:off x="4864675" y="3962081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3985DE0-CBEA-2BC8-4F06-4E26FB54549B}"/>
              </a:ext>
            </a:extLst>
          </p:cNvPr>
          <p:cNvSpPr/>
          <p:nvPr/>
        </p:nvSpPr>
        <p:spPr>
          <a:xfrm>
            <a:off x="5458640" y="3978631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E46F08A-015C-A303-8704-F241E73B6519}"/>
              </a:ext>
            </a:extLst>
          </p:cNvPr>
          <p:cNvSpPr/>
          <p:nvPr/>
        </p:nvSpPr>
        <p:spPr>
          <a:xfrm>
            <a:off x="5113807" y="3449727"/>
            <a:ext cx="135925" cy="135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DF4F3A7-261B-02C2-F413-EED7F35A0FB1}"/>
              </a:ext>
            </a:extLst>
          </p:cNvPr>
          <p:cNvSpPr/>
          <p:nvPr/>
        </p:nvSpPr>
        <p:spPr>
          <a:xfrm>
            <a:off x="6133401" y="3637771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95EE1AE-832C-FDC9-E487-E3D81D0C598A}"/>
              </a:ext>
            </a:extLst>
          </p:cNvPr>
          <p:cNvSpPr/>
          <p:nvPr/>
        </p:nvSpPr>
        <p:spPr>
          <a:xfrm>
            <a:off x="6408492" y="3974280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4884482-4987-43FB-E41B-B406D2C67CC5}"/>
              </a:ext>
            </a:extLst>
          </p:cNvPr>
          <p:cNvSpPr/>
          <p:nvPr/>
        </p:nvSpPr>
        <p:spPr>
          <a:xfrm>
            <a:off x="5871603" y="3419711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2AC8D31-F3E9-A4B3-C581-A74D788501C3}"/>
              </a:ext>
            </a:extLst>
          </p:cNvPr>
          <p:cNvSpPr/>
          <p:nvPr/>
        </p:nvSpPr>
        <p:spPr>
          <a:xfrm>
            <a:off x="5786904" y="3915916"/>
            <a:ext cx="135925" cy="135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2A2781B-2137-5606-340B-7C857679ECA5}"/>
              </a:ext>
            </a:extLst>
          </p:cNvPr>
          <p:cNvSpPr/>
          <p:nvPr/>
        </p:nvSpPr>
        <p:spPr>
          <a:xfrm rot="1152580">
            <a:off x="5543690" y="3165218"/>
            <a:ext cx="1042135" cy="1403363"/>
          </a:xfrm>
          <a:prstGeom prst="ellipse">
            <a:avLst/>
          </a:prstGeom>
          <a:solidFill>
            <a:srgbClr val="92D050">
              <a:alpha val="288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853FD-1E89-ACDA-A018-4540B29E4374}"/>
              </a:ext>
            </a:extLst>
          </p:cNvPr>
          <p:cNvCxnSpPr>
            <a:cxnSpLocks/>
          </p:cNvCxnSpPr>
          <p:nvPr/>
        </p:nvCxnSpPr>
        <p:spPr>
          <a:xfrm flipV="1">
            <a:off x="5688896" y="949407"/>
            <a:ext cx="14469" cy="13508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9782B14-D48E-587C-02DE-04E34700C8D7}"/>
              </a:ext>
            </a:extLst>
          </p:cNvPr>
          <p:cNvCxnSpPr>
            <a:cxnSpLocks/>
          </p:cNvCxnSpPr>
          <p:nvPr/>
        </p:nvCxnSpPr>
        <p:spPr>
          <a:xfrm flipV="1">
            <a:off x="5527975" y="3150562"/>
            <a:ext cx="228702" cy="143861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66AEB883-60C2-C4AA-DE0A-352F5B1ECC95}"/>
              </a:ext>
            </a:extLst>
          </p:cNvPr>
          <p:cNvSpPr/>
          <p:nvPr/>
        </p:nvSpPr>
        <p:spPr>
          <a:xfrm>
            <a:off x="5204640" y="1617031"/>
            <a:ext cx="74141" cy="741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1C3E5B-B62E-5B88-CF8A-AF00C2B59227}"/>
              </a:ext>
            </a:extLst>
          </p:cNvPr>
          <p:cNvSpPr/>
          <p:nvPr/>
        </p:nvSpPr>
        <p:spPr>
          <a:xfrm>
            <a:off x="6123162" y="1670575"/>
            <a:ext cx="74141" cy="741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1F7127-21F5-11EA-260B-5379275A9C34}"/>
                  </a:ext>
                </a:extLst>
              </p:cNvPr>
              <p:cNvSpPr txBox="1"/>
              <p:nvPr/>
            </p:nvSpPr>
            <p:spPr>
              <a:xfrm>
                <a:off x="4834435" y="576444"/>
                <a:ext cx="848053" cy="43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1F7127-21F5-11EA-260B-5379275A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35" y="576444"/>
                <a:ext cx="848053" cy="435760"/>
              </a:xfrm>
              <a:prstGeom prst="rect">
                <a:avLst/>
              </a:prstGeom>
              <a:blipFill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7D9ACB4-22D2-4BED-6FB0-4038716FC604}"/>
                  </a:ext>
                </a:extLst>
              </p:cNvPr>
              <p:cNvSpPr txBox="1"/>
              <p:nvPr/>
            </p:nvSpPr>
            <p:spPr>
              <a:xfrm>
                <a:off x="5872413" y="543082"/>
                <a:ext cx="848053" cy="448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7D9ACB4-22D2-4BED-6FB0-4038716FC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13" y="543082"/>
                <a:ext cx="848053" cy="448264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8E0EAA6-B59B-08C4-2E87-82215492F272}"/>
                  </a:ext>
                </a:extLst>
              </p:cNvPr>
              <p:cNvSpPr txBox="1"/>
              <p:nvPr/>
            </p:nvSpPr>
            <p:spPr>
              <a:xfrm>
                <a:off x="5922164" y="2679892"/>
                <a:ext cx="848053" cy="43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8E0EAA6-B59B-08C4-2E87-82215492F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64" y="2679892"/>
                <a:ext cx="848053" cy="435760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4BC4601-0559-5E34-9F2B-9830166A4AAC}"/>
                  </a:ext>
                </a:extLst>
              </p:cNvPr>
              <p:cNvSpPr txBox="1"/>
              <p:nvPr/>
            </p:nvSpPr>
            <p:spPr>
              <a:xfrm>
                <a:off x="4794273" y="2672404"/>
                <a:ext cx="848053" cy="436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4BC4601-0559-5E34-9F2B-9830166A4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73" y="2672404"/>
                <a:ext cx="848053" cy="436017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2EEBB110-19B2-2C10-010F-448C4DC908B3}"/>
              </a:ext>
            </a:extLst>
          </p:cNvPr>
          <p:cNvSpPr/>
          <p:nvPr/>
        </p:nvSpPr>
        <p:spPr>
          <a:xfrm>
            <a:off x="5166897" y="3681023"/>
            <a:ext cx="74141" cy="741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3117661-C812-EAC1-1CDA-C05C6CA7D8C2}"/>
              </a:ext>
            </a:extLst>
          </p:cNvPr>
          <p:cNvSpPr/>
          <p:nvPr/>
        </p:nvSpPr>
        <p:spPr>
          <a:xfrm>
            <a:off x="6130729" y="3854027"/>
            <a:ext cx="74141" cy="741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57F88BC-5FF6-71DF-AEF6-A2495DD26681}"/>
              </a:ext>
            </a:extLst>
          </p:cNvPr>
          <p:cNvCxnSpPr>
            <a:stCxn id="98" idx="2"/>
            <a:endCxn id="100" idx="1"/>
          </p:cNvCxnSpPr>
          <p:nvPr/>
        </p:nvCxnSpPr>
        <p:spPr>
          <a:xfrm rot="10800000">
            <a:off x="4834436" y="794324"/>
            <a:ext cx="370205" cy="859778"/>
          </a:xfrm>
          <a:prstGeom prst="bentConnector3">
            <a:avLst>
              <a:gd name="adj1" fmla="val 16175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9DB59FDB-779C-1F6C-0488-5598DF0071AE}"/>
              </a:ext>
            </a:extLst>
          </p:cNvPr>
          <p:cNvCxnSpPr>
            <a:cxnSpLocks/>
            <a:stCxn id="99" idx="0"/>
            <a:endCxn id="101" idx="3"/>
          </p:cNvCxnSpPr>
          <p:nvPr/>
        </p:nvCxnSpPr>
        <p:spPr>
          <a:xfrm rot="5400000" flipH="1" flipV="1">
            <a:off x="5988669" y="938779"/>
            <a:ext cx="903361" cy="560233"/>
          </a:xfrm>
          <a:prstGeom prst="bentConnector4">
            <a:avLst>
              <a:gd name="adj1" fmla="val -3442"/>
              <a:gd name="adj2" fmla="val 14080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A6EFE23F-438B-D367-018C-0BC82F7738B6}"/>
              </a:ext>
            </a:extLst>
          </p:cNvPr>
          <p:cNvCxnSpPr>
            <a:cxnSpLocks/>
            <a:endCxn id="103" idx="1"/>
          </p:cNvCxnSpPr>
          <p:nvPr/>
        </p:nvCxnSpPr>
        <p:spPr>
          <a:xfrm rot="16200000" flipV="1">
            <a:off x="4566918" y="3117769"/>
            <a:ext cx="827339" cy="372627"/>
          </a:xfrm>
          <a:prstGeom prst="bentConnector4">
            <a:avLst>
              <a:gd name="adj1" fmla="val 980"/>
              <a:gd name="adj2" fmla="val 161348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D8CA0C65-A157-F7F7-1301-8C1A06EC4D8A}"/>
              </a:ext>
            </a:extLst>
          </p:cNvPr>
          <p:cNvCxnSpPr>
            <a:cxnSpLocks/>
            <a:stCxn id="105" idx="7"/>
            <a:endCxn id="102" idx="3"/>
          </p:cNvCxnSpPr>
          <p:nvPr/>
        </p:nvCxnSpPr>
        <p:spPr>
          <a:xfrm rot="5400000" flipH="1" flipV="1">
            <a:off x="5998558" y="3093227"/>
            <a:ext cx="967113" cy="576205"/>
          </a:xfrm>
          <a:prstGeom prst="bentConnector4">
            <a:avLst>
              <a:gd name="adj1" fmla="val -157"/>
              <a:gd name="adj2" fmla="val 13967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481D2CB-ACD2-518F-8886-60732E855B0F}"/>
              </a:ext>
            </a:extLst>
          </p:cNvPr>
          <p:cNvSpPr txBox="1"/>
          <p:nvPr/>
        </p:nvSpPr>
        <p:spPr>
          <a:xfrm>
            <a:off x="4836880" y="5064236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alignment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911DB21-8AEA-6FF7-373C-03097988F5E0}"/>
              </a:ext>
            </a:extLst>
          </p:cNvPr>
          <p:cNvSpPr txBox="1"/>
          <p:nvPr/>
        </p:nvSpPr>
        <p:spPr>
          <a:xfrm>
            <a:off x="1373802" y="5075792"/>
            <a:ext cx="16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alignment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FD84354-77F0-6D40-D3B6-3538FE323C29}"/>
              </a:ext>
            </a:extLst>
          </p:cNvPr>
          <p:cNvCxnSpPr/>
          <p:nvPr/>
        </p:nvCxnSpPr>
        <p:spPr>
          <a:xfrm>
            <a:off x="4065373" y="395416"/>
            <a:ext cx="0" cy="514041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5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C4BDBA-D1D3-78C4-EEF1-CAF1CC28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2" y="673100"/>
            <a:ext cx="4953000" cy="551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3D8C7-76A1-E0F5-7C07-6AC5C919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611" y="1600084"/>
            <a:ext cx="4953000" cy="186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80FE6C-BFCF-4DC2-0F2F-F5ABC7422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646" y="3635375"/>
            <a:ext cx="4953000" cy="195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5CF84D-12EC-9C8D-642A-C74BB6648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1273684"/>
            <a:ext cx="4953000" cy="224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FA125F-E931-DDFB-D317-D48496BAC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0" y="3762375"/>
            <a:ext cx="4953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8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46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Ye</dc:creator>
  <cp:lastModifiedBy>Ye Tian</cp:lastModifiedBy>
  <cp:revision>5</cp:revision>
  <dcterms:created xsi:type="dcterms:W3CDTF">2022-10-02T14:25:28Z</dcterms:created>
  <dcterms:modified xsi:type="dcterms:W3CDTF">2023-04-03T01:57:47Z</dcterms:modified>
</cp:coreProperties>
</file>