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5" r:id="rId14"/>
    <p:sldId id="282" r:id="rId15"/>
    <p:sldId id="277" r:id="rId16"/>
    <p:sldId id="278" r:id="rId17"/>
    <p:sldId id="269" r:id="rId18"/>
    <p:sldId id="279" r:id="rId19"/>
    <p:sldId id="283" r:id="rId20"/>
    <p:sldId id="272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C554D-3D22-004A-A4A2-0AAF92A32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DD9FA-8F80-2541-AF68-1174245D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A0987-832A-B54C-B002-8BE779F6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D0715-D040-0740-83DE-052A306A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B4809-5F0A-C247-843A-DB68FDB8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44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18A18-00B5-A94D-B537-FED66BEC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B5F71-B832-A844-A72F-06F2DC3D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E2503-5A2D-EC4E-9088-50C6005D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D0131-E96F-5C47-9C52-CDDADEE8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E09E5-B4C1-9643-B8BA-BF017283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71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E81BBA-FF66-0C4F-BAF8-AA47AA296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62EAC-1E09-AF4D-A5C9-B60C35FD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DA3FE-FC91-9F44-A22A-62B20FD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48106-7A93-494F-8502-7BEF29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C12B0-61B7-1949-947A-0BBB9869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74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CC8F8-97AF-6C48-B261-E67838E4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29769-109C-0642-84B8-571BB44E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7A22A-FDFA-7B49-A603-8FA4DE3D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0D9A2-1F6F-934F-B3D5-CB38FC40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05078-8841-184F-8281-20429A99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2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8F0C7-8E4D-B14B-9652-4E0266AD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562D0-5015-9140-A54A-62B429A8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B0D01-3210-CB49-B62F-31DD9ACE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BC9A5-952A-AF45-81E7-B66186AC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EA7AB-4777-B846-97BD-6C3E7651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DEC4-F114-834D-8050-17F4AEDD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C6B74-98CA-CF42-869D-533235344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27DA3-4685-1943-B3EA-FE0AF3E2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2F13E-2201-A04B-AC10-DDDA4FBF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9496F-5758-0442-8151-F17E0941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40DD1-72BA-3D40-B856-732E4600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4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D3ED-55DC-284B-ADDB-B9B5B8C1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6DEAB-64B3-B248-B59E-E781F286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80CC7-3B1E-2240-8CAF-9F826FFE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A920FE-E3DE-A049-B159-A50FC4C71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F7556-612F-D646-9158-28CD670D4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EE7B4-BF49-864F-B2DF-1BABE77F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91E47E-A02F-B440-A579-A2A7EB0D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6A460-8DBB-9340-8405-9939C6AF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B3B-6430-6846-A0BA-99AB2E7B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27E4E-B069-6A45-83E3-FBD95E4F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F8738C-3C00-8949-B5D0-F81FEE84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7D5CB-0540-6542-AA3B-08BA146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67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12233-CD5F-354A-BF55-3F6111FB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353B35-7734-3047-9CFC-A035D78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EBA2B-B758-BE44-9D86-07D9A643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9FA4B-B24B-6141-824F-29A1A423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8FE67-4C05-8447-AF50-C42B8830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710F3-55D9-B64D-B124-A2B07F79D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F7F67-FA67-A24A-86D8-8ECD1BE3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21610-766B-DD4F-8882-50541356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5BCF3-919F-204B-BC37-CEF5801E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29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681A-8F79-C04D-8B74-C1031680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00EEA-D6B0-134E-8ADE-C63196DC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9F616-D623-C14B-A8A1-A6A0C9A7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B57FB-0159-EE4D-A3DF-1263DB46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AFE04-6621-4A49-B860-A9E44B12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780C6-C087-7940-A2BC-C4C600B6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98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2218E-AF51-674C-A083-2C881723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580AB-0058-CF43-9FF4-149FBE85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70B8A-10AD-894C-8019-22B6E96E5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5300-064E-B34A-A526-5E061D241557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566B4-A1F8-474E-B155-0350B94CD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09C13-C135-FD4E-A09D-AAA2DD864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167E-111C-504F-9DE7-2EA29CA6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6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AC40B-F0A0-A44E-9DA6-8318F5308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9600" b="1" dirty="0">
                <a:solidFill>
                  <a:schemeClr val="bg1"/>
                </a:solidFill>
                <a:cs typeface="Arial" panose="020B0604020202020204" pitchFamily="34" charset="0"/>
              </a:rPr>
              <a:t>Vending Machine</a:t>
            </a:r>
            <a:endParaRPr kumimoji="1" lang="zh-CN" altLang="en-US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0275F0-3C39-1C46-BC4D-A2C421A8B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29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9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D6979-4CD8-FE47-BA7E-A99A45C4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  <a:p>
            <a:r>
              <a:rPr lang="en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R2: 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Maintainer</a:t>
            </a:r>
            <a:r>
              <a:rPr lang="en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  <a:endParaRPr lang="en-US" altLang="zh-C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R3: Controller</a:t>
            </a:r>
          </a:p>
          <a:p>
            <a:endParaRPr lang="en" altLang="zh-C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7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643D-0ED4-E844-88BF-92DCD75A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2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UI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A6AB66-5839-48AD-ACFD-6065B515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3" y="1690688"/>
            <a:ext cx="4252831" cy="32453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4EFB61-FD2B-4899-903F-65735094B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097" y="197643"/>
            <a:ext cx="4272693" cy="32453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347975-1C3E-4DDA-A18C-548923A5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617" y="3392222"/>
            <a:ext cx="4432925" cy="33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UI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8AECF7-5CBB-4940-9281-44324D4A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30878"/>
            <a:ext cx="5372100" cy="40671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367ECB-F0D2-4A8B-BF5A-1DD8FABE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530878"/>
            <a:ext cx="5372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2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UI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8E32C-07C6-463F-9492-0F3E1D9C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9" y="1539875"/>
            <a:ext cx="5238750" cy="3981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36594C-B1F7-4206-847F-D37D0CFA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95" y="1549400"/>
            <a:ext cx="5248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UI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E3484-4F37-4305-9778-B00128B1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690688"/>
            <a:ext cx="5238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2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Maintainer UI	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92749-22E5-40CD-B713-F63EDD17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564216"/>
            <a:ext cx="4183943" cy="3194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7E0D79-1058-4B72-B3A9-753C962A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10" y="365125"/>
            <a:ext cx="4333523" cy="3320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FD700A-9561-41CE-84C8-F3331DE9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010" y="3214480"/>
            <a:ext cx="4333523" cy="33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7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Maintainer</a:t>
            </a:r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241886-D39D-4DD3-B8BC-43D87C9F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97" y="1468967"/>
            <a:ext cx="5492489" cy="4203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2B68E2-C3F5-4957-BE0A-43313A58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88" y="1468967"/>
            <a:ext cx="5503814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2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Maintainer UI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91D0F-0F99-4038-BCD8-CB802FCA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71" y="1630892"/>
            <a:ext cx="6029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C69F1-8712-42DD-8C01-1A2F919A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690688"/>
            <a:ext cx="3465342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2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AC40B-F0A0-A44E-9DA6-8318F5308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have done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3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643D-0ED4-E844-88BF-92DCD75A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Vending Display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643D-0ED4-E844-88BF-92DCD75A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6213"/>
            <a:ext cx="10668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we’re</a:t>
            </a:r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going to do next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5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643D-0ED4-E844-88BF-92DCD75A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6249-8C37-2248-93C3-45AD6BBA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Objective 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A0596-1C45-7C40-8DC6-0EE58CB4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 this project, we are developing a software that simulates a normal and classical vending machine. The software will take care of the User Interface, ensure every merchandise can be sold correctly and the user can get correct change. Also, a manager will check all merchandise for its stock and the money box to ensure the machine’s normal operation. A UPPAAL model will be provided to check whether the machine works correctly.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134675"/>
            <a:ext cx="7772400" cy="176742"/>
          </a:xfrm>
        </p:spPr>
        <p:txBody>
          <a:bodyPr>
            <a:normAutofit fontScale="90000"/>
          </a:bodyPr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Analysis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4A4689-0A84-4BDB-93AC-C89050E8D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77" y="572557"/>
            <a:ext cx="9846275" cy="6150768"/>
          </a:xfrm>
        </p:spPr>
      </p:pic>
    </p:spTree>
    <p:extLst>
      <p:ext uri="{BB962C8B-B14F-4D97-AF65-F5344CB8AC3E}">
        <p14:creationId xmlns:p14="http://schemas.microsoft.com/office/powerpoint/2010/main" val="246915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Analysis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9B08888-B61B-41A1-B877-2071F2C57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033" y="2066661"/>
            <a:ext cx="2362200" cy="16002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ED535B-5834-45D5-B159-A886B874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966" y="2305050"/>
            <a:ext cx="2362200" cy="1123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658743-C7E4-4933-8812-8EE957850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195" y="2438400"/>
            <a:ext cx="23526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2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Analysis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E2FFFD3-B160-40E8-AF98-783D90A07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3039269"/>
            <a:ext cx="9467850" cy="1314450"/>
          </a:xfrm>
        </p:spPr>
      </p:pic>
    </p:spTree>
    <p:extLst>
      <p:ext uri="{BB962C8B-B14F-4D97-AF65-F5344CB8AC3E}">
        <p14:creationId xmlns:p14="http://schemas.microsoft.com/office/powerpoint/2010/main" val="245640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b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2C0EE78-C98A-46EB-A080-43AF2593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699" y="102657"/>
            <a:ext cx="4746833" cy="6535175"/>
          </a:xfrm>
        </p:spPr>
      </p:pic>
    </p:spTree>
    <p:extLst>
      <p:ext uri="{BB962C8B-B14F-4D97-AF65-F5344CB8AC3E}">
        <p14:creationId xmlns:p14="http://schemas.microsoft.com/office/powerpoint/2010/main" val="3330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B760-A517-684C-97FC-B7ED986A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C14ECE4-DD38-46B4-BA60-2AB9ED483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438" y="729468"/>
            <a:ext cx="7589362" cy="5763407"/>
          </a:xfrm>
        </p:spPr>
      </p:pic>
    </p:spTree>
    <p:extLst>
      <p:ext uri="{BB962C8B-B14F-4D97-AF65-F5344CB8AC3E}">
        <p14:creationId xmlns:p14="http://schemas.microsoft.com/office/powerpoint/2010/main" val="23916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139</Words>
  <Application>Microsoft Office PowerPoint</Application>
  <PresentationFormat>宽屏</PresentationFormat>
  <Paragraphs>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Kai</vt:lpstr>
      <vt:lpstr>等线</vt:lpstr>
      <vt:lpstr>等线 Light</vt:lpstr>
      <vt:lpstr>Arial</vt:lpstr>
      <vt:lpstr>Office 主题​​</vt:lpstr>
      <vt:lpstr>Vending Machine</vt:lpstr>
      <vt:lpstr>What we have done</vt:lpstr>
      <vt:lpstr>Requirement</vt:lpstr>
      <vt:lpstr>System Objective </vt:lpstr>
      <vt:lpstr>Domain Analysis</vt:lpstr>
      <vt:lpstr>Domain Analysis</vt:lpstr>
      <vt:lpstr>Domain Analysis</vt:lpstr>
      <vt:lpstr>Domain  Analysis</vt:lpstr>
      <vt:lpstr>Use Case</vt:lpstr>
      <vt:lpstr>Software Requirements</vt:lpstr>
      <vt:lpstr>Development</vt:lpstr>
      <vt:lpstr>User UI</vt:lpstr>
      <vt:lpstr>User UI</vt:lpstr>
      <vt:lpstr>User UI</vt:lpstr>
      <vt:lpstr>User UI</vt:lpstr>
      <vt:lpstr>Maintainer UI </vt:lpstr>
      <vt:lpstr>Maintainer UI</vt:lpstr>
      <vt:lpstr>Maintainer UI</vt:lpstr>
      <vt:lpstr>OOP</vt:lpstr>
      <vt:lpstr>Vending Display</vt:lpstr>
      <vt:lpstr>What we’re going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</dc:title>
  <dc:creator>杨 复一</dc:creator>
  <cp:lastModifiedBy>耿子昂</cp:lastModifiedBy>
  <cp:revision>21</cp:revision>
  <dcterms:created xsi:type="dcterms:W3CDTF">2021-06-13T01:53:21Z</dcterms:created>
  <dcterms:modified xsi:type="dcterms:W3CDTF">2021-06-13T05:04:33Z</dcterms:modified>
</cp:coreProperties>
</file>