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EEF65-9EBC-4C9F-960C-1DE8F1D67D5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8F8D0-C6C4-4E8F-801E-CB2ABC255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8F8D0-C6C4-4E8F-801E-CB2ABC2554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7341-A62A-4A1F-92D4-DAF497BD7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46465-1F56-40CD-ACCF-7CBBBE185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3B4AA-96A5-4029-9BBD-81CD3369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0FAE5-41CE-418D-B476-CF17C12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1D9F3-1E1B-4B68-BC8E-8E61EE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3749A-ACD3-43D5-9E46-96155413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261D8-4DD1-4CD6-9C46-64C222005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9A17-9FC2-4A9E-A07B-B433976A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ECCA1-BADB-41A6-8716-26DE3225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D569E-D8FB-480A-876A-E895E7A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873D91-74EE-4E05-B298-256B2CA7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A58A5-D9F4-4EF3-88C3-4DC67D97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44B83-45C3-4FDB-A70A-EE1582D8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6AB79-1BB7-4DD2-A5AD-9A4E6DDA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2D9D0-6C28-4ED9-83D9-FD36DA7B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845F-ABF9-4349-8CF6-7D046F32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4CCD2-8BFD-4B60-BCA6-73DC16DE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09CB3-2053-4322-B6E4-FDAC3E0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18DAE-AC71-4965-BB92-104F9B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634B5-83BB-4708-85AD-060612D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578AA-5482-45E7-91F6-2303355C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B2299-7727-45D0-86D0-4E99887D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1B3D6-3343-4107-8168-F28F8328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F55FC-CE88-4EE5-84B2-CA58BB6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AF6C4-2FCF-49B5-A52D-9289BEB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0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035F-AB23-4D5B-A6C3-378392C0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EEA32-7689-4803-9F99-F5741AAF9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9B004-6002-45DB-9950-78465129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5FB1A-F349-4F36-88D7-D1A4DE67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44EC4-7C09-4F07-A8D6-067AD6E5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D52D7-FB94-48AD-A9BB-55F9BD10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E6700-8726-4400-A4AD-8B3F8D8F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5A5B1-156D-4897-A070-227C0987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3D9B7-D493-4E13-8C40-A1322A83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254839-9AEC-4234-87CE-AFAE0382A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01241-57B2-4CED-9A5A-410B908D0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EFD44-F8AD-4AD3-B490-DF862A9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F930C-E92B-4CB7-B0DE-3E39B8B9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5233E-09C1-42D1-B310-A748E4AB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DDF1-E3EE-41E4-8790-9052965E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BE249-FD36-4906-9A19-BE60FACA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B63267-49BD-4CF8-AE42-2C435CE7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7BF058-AFE9-463F-8552-85622FE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3C5D0F-F9E6-40B6-B3A0-0B6A4DF2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64814-9CEE-46F8-93CB-E1501A6A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D9CCE-57B8-46D4-BF8B-35061A23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1D57-D60B-46A9-A0DB-9800C3ED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9BDA9-C3A8-49E9-B11A-232ACDE0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A0672-703D-499F-8975-A805458B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E7042-495F-4DA3-B240-F714C10D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9E4B2-6A1D-4D28-B5B0-1608D33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DB778-671A-41D7-98DA-4F28D388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C2025-813F-4A76-9ECD-C2B2F7E2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CD914-0050-4C5B-B856-916794F1B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5FBB-4917-428E-8397-468778C7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096E2-BA67-4CBF-9A05-1464DEA4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F7648-BB52-4416-AAB6-16FFD706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F6ACD-5E61-4481-93C7-A53C4B00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4F52D0-ED56-46F4-8752-573BC4E1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AE1D2-54B7-46AC-9840-775000A5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E47EA-6E4D-4C04-8ACD-8F410D04B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7E0F-193D-4742-AF59-9EE81AE21ECA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14715-3B9E-4A9F-9D71-CB3B09C88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17D4B-40AF-4874-87F8-CFACCE204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F4F2-F9A5-40B5-A852-FE9744D12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CB4F3-21D3-4487-AD1A-7D6EBA7C9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3"/>
            <a:ext cx="12192000" cy="683297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738AB8-383F-4E9A-A96B-C10CC8A20ADB}"/>
              </a:ext>
            </a:extLst>
          </p:cNvPr>
          <p:cNvGrpSpPr/>
          <p:nvPr/>
        </p:nvGrpSpPr>
        <p:grpSpPr>
          <a:xfrm>
            <a:off x="8904438" y="366551"/>
            <a:ext cx="1491448" cy="2379215"/>
            <a:chOff x="9374820" y="88777"/>
            <a:chExt cx="1819922" cy="302728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B3C984-E0FA-484F-B8C0-B84F542F0F33}"/>
                </a:ext>
              </a:extLst>
            </p:cNvPr>
            <p:cNvSpPr/>
            <p:nvPr/>
          </p:nvSpPr>
          <p:spPr>
            <a:xfrm>
              <a:off x="9374820" y="88777"/>
              <a:ext cx="1819922" cy="302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4374A-938B-4C63-8188-7763784E4502}"/>
                </a:ext>
              </a:extLst>
            </p:cNvPr>
            <p:cNvSpPr/>
            <p:nvPr/>
          </p:nvSpPr>
          <p:spPr>
            <a:xfrm>
              <a:off x="9783194" y="2108377"/>
              <a:ext cx="398015" cy="412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↑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3B1D47-726D-4B59-B995-C28DF0D892C5}"/>
                </a:ext>
              </a:extLst>
            </p:cNvPr>
            <p:cNvSpPr/>
            <p:nvPr/>
          </p:nvSpPr>
          <p:spPr>
            <a:xfrm>
              <a:off x="10413508" y="2108377"/>
              <a:ext cx="398015" cy="412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↓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11D30C-21E7-4C9A-B23D-8D6008E23407}"/>
                </a:ext>
              </a:extLst>
            </p:cNvPr>
            <p:cNvSpPr/>
            <p:nvPr/>
          </p:nvSpPr>
          <p:spPr>
            <a:xfrm>
              <a:off x="10085774" y="2632133"/>
              <a:ext cx="398015" cy="412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AD1346-171B-4531-BB9E-BF3EFD48883F}"/>
                </a:ext>
              </a:extLst>
            </p:cNvPr>
            <p:cNvSpPr/>
            <p:nvPr/>
          </p:nvSpPr>
          <p:spPr>
            <a:xfrm>
              <a:off x="9543494" y="295533"/>
              <a:ext cx="1509205" cy="15954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B58E0A-AC28-4EAB-8265-3C109E115D49}"/>
                </a:ext>
              </a:extLst>
            </p:cNvPr>
            <p:cNvSpPr txBox="1"/>
            <p:nvPr/>
          </p:nvSpPr>
          <p:spPr>
            <a:xfrm>
              <a:off x="9650162" y="36666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左梯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45A08F-DA0F-4E8B-8C35-CFAA3501FF9B}"/>
                </a:ext>
              </a:extLst>
            </p:cNvPr>
            <p:cNvSpPr txBox="1"/>
            <p:nvPr/>
          </p:nvSpPr>
          <p:spPr>
            <a:xfrm>
              <a:off x="10335944" y="3599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右梯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17D3A9-A3DF-437F-86B6-C94C1A4F11DC}"/>
                </a:ext>
              </a:extLst>
            </p:cNvPr>
            <p:cNvSpPr txBox="1"/>
            <p:nvPr/>
          </p:nvSpPr>
          <p:spPr>
            <a:xfrm>
              <a:off x="9708803" y="919710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B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C40FDD-56B4-41D8-A394-E30EB63C3A17}"/>
                </a:ext>
              </a:extLst>
            </p:cNvPr>
            <p:cNvSpPr txBox="1"/>
            <p:nvPr/>
          </p:nvSpPr>
          <p:spPr>
            <a:xfrm>
              <a:off x="10424722" y="897596"/>
              <a:ext cx="40107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E2935B-4022-488B-93A5-A665D9A50F16}"/>
                </a:ext>
              </a:extLst>
            </p:cNvPr>
            <p:cNvSpPr txBox="1"/>
            <p:nvPr/>
          </p:nvSpPr>
          <p:spPr>
            <a:xfrm>
              <a:off x="9740909" y="714363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↑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CDC7453-7474-45A5-B2FA-E614E0E5F2FB}"/>
              </a:ext>
            </a:extLst>
          </p:cNvPr>
          <p:cNvSpPr txBox="1"/>
          <p:nvPr/>
        </p:nvSpPr>
        <p:spPr>
          <a:xfrm>
            <a:off x="8872264" y="2801673"/>
            <a:ext cx="1523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Floor UI Sketch</a:t>
            </a:r>
            <a:endParaRPr lang="zh-CN" altLang="en-US" sz="1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F73016-49B5-4D20-9FA7-E3A2A44DD863}"/>
              </a:ext>
            </a:extLst>
          </p:cNvPr>
          <p:cNvSpPr/>
          <p:nvPr/>
        </p:nvSpPr>
        <p:spPr>
          <a:xfrm>
            <a:off x="10666028" y="366551"/>
            <a:ext cx="1209824" cy="23792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3EA906-5D0D-468A-BF50-416A019BBB11}"/>
              </a:ext>
            </a:extLst>
          </p:cNvPr>
          <p:cNvSpPr txBox="1"/>
          <p:nvPr/>
        </p:nvSpPr>
        <p:spPr>
          <a:xfrm>
            <a:off x="10364736" y="2801673"/>
            <a:ext cx="179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Elevator UI Sketch</a:t>
            </a:r>
            <a:endParaRPr lang="zh-CN" altLang="en-US" sz="1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D27A4B-EBE3-4E13-ABAB-5FECF384FEA8}"/>
              </a:ext>
            </a:extLst>
          </p:cNvPr>
          <p:cNvSpPr/>
          <p:nvPr/>
        </p:nvSpPr>
        <p:spPr>
          <a:xfrm>
            <a:off x="10857549" y="2205399"/>
            <a:ext cx="338623" cy="35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▸◂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CA013C-36AD-42CB-9C46-D93430C01394}"/>
              </a:ext>
            </a:extLst>
          </p:cNvPr>
          <p:cNvSpPr/>
          <p:nvPr/>
        </p:nvSpPr>
        <p:spPr>
          <a:xfrm>
            <a:off x="11307838" y="2205398"/>
            <a:ext cx="338623" cy="35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◂▸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43917F-194F-4F55-A24E-EB84ED623EA6}"/>
              </a:ext>
            </a:extLst>
          </p:cNvPr>
          <p:cNvSpPr/>
          <p:nvPr/>
        </p:nvSpPr>
        <p:spPr>
          <a:xfrm>
            <a:off x="10795161" y="550926"/>
            <a:ext cx="914256" cy="566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7C1441-F231-4217-8601-36ECF09C90B3}"/>
              </a:ext>
            </a:extLst>
          </p:cNvPr>
          <p:cNvSpPr txBox="1"/>
          <p:nvPr/>
        </p:nvSpPr>
        <p:spPr>
          <a:xfrm>
            <a:off x="10879093" y="529144"/>
            <a:ext cx="339193" cy="459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EF5109-D1C4-43CE-9603-D379EA0AE190}"/>
              </a:ext>
            </a:extLst>
          </p:cNvPr>
          <p:cNvSpPr txBox="1"/>
          <p:nvPr/>
        </p:nvSpPr>
        <p:spPr>
          <a:xfrm>
            <a:off x="11212901" y="708819"/>
            <a:ext cx="487638" cy="24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4A5EDC-5FC0-4344-A579-A79934EE256D}"/>
              </a:ext>
            </a:extLst>
          </p:cNvPr>
          <p:cNvSpPr/>
          <p:nvPr/>
        </p:nvSpPr>
        <p:spPr>
          <a:xfrm>
            <a:off x="11310090" y="1756919"/>
            <a:ext cx="326178" cy="32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37E7B6-099A-43F0-B231-95384E216A4C}"/>
              </a:ext>
            </a:extLst>
          </p:cNvPr>
          <p:cNvSpPr/>
          <p:nvPr/>
        </p:nvSpPr>
        <p:spPr>
          <a:xfrm>
            <a:off x="10857283" y="1752911"/>
            <a:ext cx="326178" cy="32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34DE4C-AF43-4126-97F2-A75E8E8C905A}"/>
              </a:ext>
            </a:extLst>
          </p:cNvPr>
          <p:cNvSpPr/>
          <p:nvPr/>
        </p:nvSpPr>
        <p:spPr>
          <a:xfrm>
            <a:off x="11293649" y="1302234"/>
            <a:ext cx="326178" cy="32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C25285-305E-46E2-9936-5B95D44201A9}"/>
              </a:ext>
            </a:extLst>
          </p:cNvPr>
          <p:cNvSpPr/>
          <p:nvPr/>
        </p:nvSpPr>
        <p:spPr>
          <a:xfrm>
            <a:off x="10857283" y="1302234"/>
            <a:ext cx="326178" cy="32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D93FDF-A71E-4626-9D39-AA2E6C5E8081}"/>
              </a:ext>
            </a:extLst>
          </p:cNvPr>
          <p:cNvSpPr txBox="1"/>
          <p:nvPr/>
        </p:nvSpPr>
        <p:spPr>
          <a:xfrm>
            <a:off x="9496796" y="14866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2F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7D7C652-8492-48EB-B61C-F2FD4ECF67EF}"/>
              </a:ext>
            </a:extLst>
          </p:cNvPr>
          <p:cNvSpPr txBox="1"/>
          <p:nvPr/>
        </p:nvSpPr>
        <p:spPr>
          <a:xfrm>
            <a:off x="393318" y="324985"/>
            <a:ext cx="264687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spc="3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915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AEE22C-EB09-469D-A2E9-218C34C5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967"/>
          <a:stretch/>
        </p:blipFill>
        <p:spPr>
          <a:xfrm>
            <a:off x="210700" y="81780"/>
            <a:ext cx="6119077" cy="6694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F4E7B-0448-4C2E-8753-9CC69CF40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75" b="405"/>
          <a:stretch/>
        </p:blipFill>
        <p:spPr>
          <a:xfrm>
            <a:off x="6905222" y="0"/>
            <a:ext cx="4807072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5D7EEB-5D6D-42B2-8343-8EF109BD76C5}"/>
              </a:ext>
            </a:extLst>
          </p:cNvPr>
          <p:cNvSpPr txBox="1"/>
          <p:nvPr/>
        </p:nvSpPr>
        <p:spPr>
          <a:xfrm>
            <a:off x="5006338" y="644582"/>
            <a:ext cx="264687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spc="3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Sequence Diagram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59D453-4B47-4EF7-8978-7F195FD20647}"/>
              </a:ext>
            </a:extLst>
          </p:cNvPr>
          <p:cNvSpPr txBox="1"/>
          <p:nvPr/>
        </p:nvSpPr>
        <p:spPr>
          <a:xfrm>
            <a:off x="4223476" y="5474754"/>
            <a:ext cx="3429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思路</a:t>
            </a:r>
            <a:endParaRPr lang="en-US" altLang="zh-CN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UI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request</a:t>
            </a: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Controller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处理两种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request</a:t>
            </a:r>
          </a:p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并将</a:t>
            </a:r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targetFloor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转告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elevator</a:t>
            </a:r>
          </a:p>
          <a:p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64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6B8175-9524-4D21-B8F1-7DBBF18CB959}"/>
              </a:ext>
            </a:extLst>
          </p:cNvPr>
          <p:cNvSpPr txBox="1"/>
          <p:nvPr/>
        </p:nvSpPr>
        <p:spPr>
          <a:xfrm>
            <a:off x="1062361" y="2200247"/>
            <a:ext cx="43796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Constraints  </a:t>
            </a:r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物理环境对系统的约束</a:t>
            </a:r>
            <a:endParaRPr lang="en-US" altLang="zh-CN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假设层高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3m  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电梯速度 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1m/s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加速度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0.5~1.0m/s</a:t>
            </a:r>
            <a:r>
              <a:rPr lang="en-US" altLang="zh-CN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endParaRPr lang="en-US" altLang="zh-CN" baseline="30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匀速通过楼层需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3s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，启动或刹车需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1.5s</a:t>
            </a:r>
            <a:endParaRPr lang="en-US" altLang="zh-CN" baseline="30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baseline="30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安全起见只接收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&gt;=1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层差距的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request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，否则加入等待队列 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eg.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电梯匀速运行过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2F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后在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1F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发送下楼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request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应加入等待队列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可通过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timer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结合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requests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判断电梯目前所在楼层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C8D99D-AF7F-476B-9B1D-425118FC1FBC}"/>
              </a:ext>
            </a:extLst>
          </p:cNvPr>
          <p:cNvSpPr txBox="1"/>
          <p:nvPr/>
        </p:nvSpPr>
        <p:spPr>
          <a:xfrm>
            <a:off x="1062361" y="713914"/>
            <a:ext cx="4204234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spc="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Assumptions</a:t>
            </a:r>
          </a:p>
          <a:p>
            <a:r>
              <a:rPr lang="en-US" altLang="zh-CN" sz="3200" b="1" spc="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&amp;Schedule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DA811-0679-4F95-B439-BCE5E3208675}"/>
              </a:ext>
            </a:extLst>
          </p:cNvPr>
          <p:cNvSpPr txBox="1"/>
          <p:nvPr/>
        </p:nvSpPr>
        <p:spPr>
          <a:xfrm>
            <a:off x="6557638" y="2200247"/>
            <a:ext cx="455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实现基本的载客功能后未来可添加的功能</a:t>
            </a:r>
            <a:endParaRPr lang="en-US" altLang="zh-CN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报警与求救功能 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超重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紧急情况的判断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维护功能 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工作人员查阅运行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log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与暂停电梯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25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153</Words>
  <Application>Microsoft Office PowerPoint</Application>
  <PresentationFormat>宽屏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思源黑体 CN Bold</vt:lpstr>
      <vt:lpstr>思源黑体 CN Medium</vt:lpstr>
      <vt:lpstr>Arial</vt:lpstr>
      <vt:lpstr>Symbol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NaiL 23</dc:creator>
  <cp:lastModifiedBy>NaiL 23</cp:lastModifiedBy>
  <cp:revision>24</cp:revision>
  <dcterms:created xsi:type="dcterms:W3CDTF">2021-04-11T10:07:36Z</dcterms:created>
  <dcterms:modified xsi:type="dcterms:W3CDTF">2021-04-12T06:24:22Z</dcterms:modified>
</cp:coreProperties>
</file>