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83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9CBF8-878C-4C04-BE2E-BF4B57714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F5246E-D16B-4F52-BC2E-D68522064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65BF4-E411-4963-BB6F-B6AA8AF8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76C2-6CDA-4E09-8B49-0C8233522B6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380A5-661B-4E98-908C-5920B666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54E0C-712D-4266-AC77-EE5F8578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E6D0-0D98-40D8-89B6-9AB3C68A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3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6408A-C613-48EF-824C-67A1E232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916053-D213-4129-8FFF-F3184E042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DDA0D-ECE8-42A0-871A-FD6575CF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76C2-6CDA-4E09-8B49-0C8233522B6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86A32-3929-4D2F-AF19-C2D438A3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D9C7E-A9A5-41FF-AA5B-2665E9F4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E6D0-0D98-40D8-89B6-9AB3C68A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2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C6422C-158E-4B0F-9A1F-778CD421B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0AF4C4-6DBD-4D90-9461-248C28D5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DBBE1-C939-48D9-9E1E-EA0568D0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76C2-6CDA-4E09-8B49-0C8233522B6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F4832-860E-4E71-B3C7-447BDEDF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0F4AD-D653-4248-847F-229FFC15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E6D0-0D98-40D8-89B6-9AB3C68A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1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06035-352E-4BF3-88F4-9704E8B7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77A87-637F-41ED-BD44-4B7089BAC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05AF8-39A1-4B16-9DCE-7D300EE2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76C2-6CDA-4E09-8B49-0C8233522B6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AB9A3-61DB-434A-A3DC-56B06766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55DA0-48C5-4CE3-AA24-5BE88987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E6D0-0D98-40D8-89B6-9AB3C68A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0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FCC0C-E18E-4609-98C2-4671C02A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4FA0C-C14B-438E-87B3-4BC933774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ECB12-190E-4F44-BFDD-ABBF6324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76C2-6CDA-4E09-8B49-0C8233522B6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525D3-D58D-4E6C-A0F3-093C1EA5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3489A-0DF2-450D-805F-87D1E18C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E6D0-0D98-40D8-89B6-9AB3C68A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7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3F2EB-00E0-4368-BD08-C88EC39D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895BE-D4B0-473A-9AE6-242B7E4CA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641E46-480C-4CFF-B8B3-18B34BE2E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8DFC-A298-492D-BBEA-9AF1ECA9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76C2-6CDA-4E09-8B49-0C8233522B6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951379-7D7F-43F7-9298-71EC1B87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993DF3-258F-4AC7-9D2F-481DEF74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E6D0-0D98-40D8-89B6-9AB3C68A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6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EF718-FF98-45BC-A3DE-8B2CFE56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E717D-7CC3-4D4D-BC2C-4874DF451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205D6-7A71-45CA-8B65-26C28A01F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D67A41-FD7C-4137-931D-39BAD0D70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AEC5A8-6333-4F6C-85EB-4C113714C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A0BA0F-B6A4-45A8-9123-CA43A147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76C2-6CDA-4E09-8B49-0C8233522B6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8059D0-23D7-4131-BFD5-69197AC9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E5A1E8-C451-474F-AD1E-A8D9C7B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E6D0-0D98-40D8-89B6-9AB3C68A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27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DE6B2-E810-49A2-A460-50FA382D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7E1D3A-069B-4DBF-AB57-2614812E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76C2-6CDA-4E09-8B49-0C8233522B6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BEF501-D661-497D-8BFE-74F318A7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47F025-3692-4043-BC65-68938D3F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E6D0-0D98-40D8-89B6-9AB3C68A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71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A4CB67-1F42-46F1-BCD6-DBAFBB2D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76C2-6CDA-4E09-8B49-0C8233522B6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7F1569-5458-4D7A-A557-370E19B5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F9457B-6767-48ED-A6DC-0E7C8914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E6D0-0D98-40D8-89B6-9AB3C68A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3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2875C-791F-40C1-9233-E166E566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616B4-6C31-4286-89F0-3F5810BD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01FE7-64EA-4C92-BF91-DA3C9AFFB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4F72A-85EE-48F6-BC2B-02D39F27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76C2-6CDA-4E09-8B49-0C8233522B6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27588-4261-473B-82F2-F0E49AEC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806F23-8E31-404C-AA4B-7A78E270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E6D0-0D98-40D8-89B6-9AB3C68A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7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BC881-DA8A-48E3-86E1-DA647E63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952EA7-C76B-4FDA-BFD6-B803C7CE5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E5B1C4-EB3A-4F3B-8774-8152CC2F0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D7817F-4A70-4B6E-A96D-9C3EC7AC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76C2-6CDA-4E09-8B49-0C8233522B6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318C7-7091-490F-919A-1E877F60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569C92-0EF1-449F-9687-563F8AE9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E6D0-0D98-40D8-89B6-9AB3C68A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9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7AA1CA-6965-4B56-8A5E-AFA1632B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DCC0E-FE98-4281-A316-181EC29E2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E1436-5428-4098-A5ED-849340A6C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D76C2-6CDA-4E09-8B49-0C8233522B6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7943E-727F-434A-A589-8B68F7E3B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20B21-81B9-4235-98EF-E124484AC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E6D0-0D98-40D8-89B6-9AB3C68A6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9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iteye_3619/article/details/82282317?utm_term=%E8%A1%A5%E7%A0%81%E4%B9%98%E6%B3%95&amp;utm_medium=distribute.pc_aggpage_search_result.none-task-blog-2~all~sobaiduweb~default-0-82282317&amp;spm=3001.4430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gamedog.cn/minecraft/gl399742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8F1AC-14D4-4438-95C0-92083F496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Ve</a:t>
            </a:r>
            <a:r>
              <a:rPr lang="en-US" altLang="zh-CN" dirty="0"/>
              <a:t> 370 RC week 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BC631A-C57D-41A7-881D-6C8E858C4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Gengchen</a:t>
            </a:r>
            <a:r>
              <a:rPr lang="en-US" altLang="zh-CN" dirty="0"/>
              <a:t> 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39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A6A2ED-BC40-42D8-9189-552D0B68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428" y="1062333"/>
            <a:ext cx="7457143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7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F0535A4-17B3-4C79-8043-12B01178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01" y="844711"/>
            <a:ext cx="8005797" cy="516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5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300520-2AAA-4EAD-92F4-5DEB73877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13" y="2129694"/>
            <a:ext cx="11516574" cy="259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0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5913F8-C33D-4D7B-A3FC-B4B58ACF7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57" y="471857"/>
            <a:ext cx="7914286" cy="5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5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F92E89-295A-41D5-96FB-3CCBF6B73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95" y="878052"/>
            <a:ext cx="8038095" cy="5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2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6CD82C-1AB0-49C3-92C9-3A2A2338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52" y="524238"/>
            <a:ext cx="8038095" cy="5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2F6785-DC95-407B-A0FD-95BE29DE9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1544"/>
            <a:ext cx="4988397" cy="58349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5B15FDA-6545-41EF-BBBD-7F603BBACC0F}"/>
              </a:ext>
            </a:extLst>
          </p:cNvPr>
          <p:cNvSpPr txBox="1"/>
          <p:nvPr/>
        </p:nvSpPr>
        <p:spPr>
          <a:xfrm>
            <a:off x="10891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补码乘法</a:t>
            </a:r>
            <a:r>
              <a:rPr lang="en-US" altLang="zh-CN" dirty="0">
                <a:hlinkClick r:id="rId3"/>
              </a:rPr>
              <a:t>,</a:t>
            </a:r>
            <a:r>
              <a:rPr lang="zh-CN" altLang="en-US" dirty="0">
                <a:hlinkClick r:id="rId3"/>
              </a:rPr>
              <a:t>补码乘法计算详细解说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爱</a:t>
            </a:r>
            <a:r>
              <a:rPr lang="en-US" altLang="zh-CN" dirty="0">
                <a:hlinkClick r:id="rId3"/>
              </a:rPr>
              <a:t>.NET-CSDN</a:t>
            </a:r>
            <a:r>
              <a:rPr lang="zh-CN" altLang="en-US" dirty="0">
                <a:hlinkClick r:id="rId3"/>
              </a:rPr>
              <a:t>博客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674F6DA-923B-4DC4-B650-C95A783D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948" y="1733984"/>
            <a:ext cx="4052452" cy="33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46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E4193E-1FCF-4B90-80F0-F23AC6DC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58" y="1152809"/>
            <a:ext cx="5561905" cy="45523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C25787-7A05-4BC1-9DEF-5EEC3D705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57" y="909951"/>
            <a:ext cx="5457143" cy="5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1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C5456A3-FCB5-4329-BE4C-1F35DA228E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954379" cy="395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789A8D-A638-4DD8-94C6-D32D1CD47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31" y="2380367"/>
            <a:ext cx="6944137" cy="37637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4761DA-CC67-463E-AAB0-8235FA49E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011" y="590834"/>
            <a:ext cx="8343714" cy="10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0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51E8B1-406F-4579-B8FA-9DC4C7C3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64" y="1024238"/>
            <a:ext cx="3771429" cy="4809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BCEC63-D0A2-4D61-B371-24963349B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09" y="1386143"/>
            <a:ext cx="3238095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6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29967E-BC88-41FE-8E97-EE081BBA7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47" y="1629000"/>
            <a:ext cx="2485714" cy="36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468818-CADF-46A5-A03F-8CA24902D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3" y="1162333"/>
            <a:ext cx="7714286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8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696446-70CB-4F1D-92F3-4E1A45E01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73"/>
            <a:ext cx="7104762" cy="23619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B64B0E9-C427-4C61-B67A-6CD4E7C9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044" y="2142358"/>
            <a:ext cx="8676604" cy="45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82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605FA6-5614-4802-B043-EB32CE24E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98" y="1152465"/>
            <a:ext cx="8676604" cy="45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0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65DC80-03AF-4560-8261-3383A7A70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52" y="493954"/>
            <a:ext cx="6190476" cy="25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404B0D-5E24-4C88-8835-E31194025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30" y="3132881"/>
            <a:ext cx="10867266" cy="372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53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919A65-71B5-40A8-B71B-D8B80FE69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67" y="1566440"/>
            <a:ext cx="10867266" cy="372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20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38D684-74DA-49F1-B874-6BC22F689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95" y="1624238"/>
            <a:ext cx="6723809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78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F64E61-3031-4715-A747-3DCF52ACD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49" y="559530"/>
            <a:ext cx="8648501" cy="57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70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730CAB-F6F7-47B5-BC30-0F34A7F2C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44" y="316852"/>
            <a:ext cx="10090711" cy="622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86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9A91B4-C7D9-42FE-A615-E7B76C813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39" y="0"/>
            <a:ext cx="7569190" cy="17515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9C0FC0-B312-446C-8AEC-A8BAB09B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6980"/>
            <a:ext cx="7267798" cy="38631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7B8053-C2A4-4DA1-99CB-B086DBCAB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744" y="3882510"/>
            <a:ext cx="6525161" cy="21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38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9E3BEB-C92F-4808-B3F3-A5F3C433EFEC}"/>
              </a:ext>
            </a:extLst>
          </p:cNvPr>
          <p:cNvSpPr txBox="1"/>
          <p:nvPr/>
        </p:nvSpPr>
        <p:spPr>
          <a:xfrm>
            <a:off x="577515" y="10083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我的世界</a:t>
            </a:r>
            <a:r>
              <a:rPr lang="en-US" altLang="zh-CN" dirty="0">
                <a:hlinkClick r:id="rId2"/>
              </a:rPr>
              <a:t>BIN</a:t>
            </a:r>
            <a:r>
              <a:rPr lang="zh-CN" altLang="en-US" dirty="0">
                <a:hlinkClick r:id="rId2"/>
              </a:rPr>
              <a:t>转</a:t>
            </a:r>
            <a:r>
              <a:rPr lang="en-US" altLang="zh-CN" dirty="0">
                <a:hlinkClick r:id="rId2"/>
              </a:rPr>
              <a:t>BCD</a:t>
            </a:r>
            <a:r>
              <a:rPr lang="zh-CN" altLang="en-US" dirty="0">
                <a:hlinkClick r:id="rId2"/>
              </a:rPr>
              <a:t>的演算方法与过程介绍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游戏狗我的世界专区 </a:t>
            </a:r>
            <a:r>
              <a:rPr lang="en-US" altLang="zh-CN" dirty="0">
                <a:hlinkClick r:id="rId2"/>
              </a:rPr>
              <a:t>(gamedog.cn)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1F15F1-69F7-47AF-8510-10E4653C5DB9}"/>
              </a:ext>
            </a:extLst>
          </p:cNvPr>
          <p:cNvSpPr txBox="1"/>
          <p:nvPr/>
        </p:nvSpPr>
        <p:spPr>
          <a:xfrm>
            <a:off x="577515" y="0"/>
            <a:ext cx="7940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Bin-&gt;</a:t>
            </a:r>
            <a:r>
              <a:rPr lang="en-US" altLang="zh-CN" sz="4000" dirty="0" err="1"/>
              <a:t>Bcd</a:t>
            </a:r>
            <a:endParaRPr lang="zh-CN" altLang="en-US" sz="4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31C083-7FFA-448B-B6BE-6746C04F0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134" y="1654660"/>
            <a:ext cx="7904762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4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456199-C83F-4375-BE87-5EE7A43E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75" y="1571319"/>
            <a:ext cx="9374623" cy="371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8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2E027D-64CA-472B-AE2A-91A1930C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09" y="481260"/>
            <a:ext cx="5828571" cy="11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505678-2417-45E3-8EFD-0541E416F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09" y="1507380"/>
            <a:ext cx="7114286" cy="14857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E7D1CF-4B30-4989-9556-D487ADB6F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752" y="2988231"/>
            <a:ext cx="7504762" cy="20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261D861-1FAB-4FBB-9F63-4016CBF62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609" y="4986015"/>
            <a:ext cx="761904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5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FEE9B0-2F53-49F3-92D8-F6D7B0426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84" y="4308233"/>
            <a:ext cx="7600000" cy="17047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6B0917-73FE-46BD-8B50-548F54A73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184" y="341287"/>
            <a:ext cx="7504762" cy="200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E22ACB4-E22F-4F81-8928-C17CFE5DD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184" y="2341287"/>
            <a:ext cx="761904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4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4B2D1F-4C12-4BBA-85FE-792B711F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000" y="1187905"/>
            <a:ext cx="6800000" cy="6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978843-2A0C-40E3-BEB7-0F781E29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666" y="2522726"/>
            <a:ext cx="5066667" cy="8380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B031C1-C388-4C84-9A8D-1209C076E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332" y="4095642"/>
            <a:ext cx="6133333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0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9BECAA-C726-499E-B529-0198EDDE7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94" y="285058"/>
            <a:ext cx="6590476" cy="961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E7C2BB-1B8B-4B11-8187-C122A37F9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09" y="1246963"/>
            <a:ext cx="5704762" cy="571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4CB993-70D7-4EF5-BD6A-6BE6FFB5A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809" y="4454560"/>
            <a:ext cx="6114286" cy="18952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D21980-2354-4B98-808B-62405A314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428" y="3349797"/>
            <a:ext cx="6066667" cy="1066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111020-5818-41C3-8435-782BCA6C0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50" y="1856488"/>
            <a:ext cx="6952381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9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07B89A-0ACC-493B-A2FB-B2C5FB91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95" y="1452809"/>
            <a:ext cx="5523809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7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850F37-338C-4519-BE17-A18A6EE2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480" y="1267095"/>
            <a:ext cx="7285714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8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48</Words>
  <Application>Microsoft Office PowerPoint</Application>
  <PresentationFormat>宽屏</PresentationFormat>
  <Paragraphs>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Ve 370 RC week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 370 RC week 3</dc:title>
  <dc:creator>杨 庚辰</dc:creator>
  <cp:lastModifiedBy>杨 庚辰</cp:lastModifiedBy>
  <cp:revision>17</cp:revision>
  <dcterms:created xsi:type="dcterms:W3CDTF">2021-05-22T08:00:39Z</dcterms:created>
  <dcterms:modified xsi:type="dcterms:W3CDTF">2021-05-26T13:25:46Z</dcterms:modified>
</cp:coreProperties>
</file>