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DF436-78FB-4A1A-A96F-63F9333D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34E21-5ACD-465A-B0E3-3F6F5143F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541DA-B0D9-47C9-8967-7451AFA4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E923A-586F-44D5-ABA9-E712D899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157-EC22-4067-AA15-E5995E1A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2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1E99-9618-4CFB-BE16-C32B735D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9D0994-DDB9-41B6-A77D-11B2BFF9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2AE60-0A6A-4891-A79B-7E403AD2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447C2-B02D-4790-AFBF-A2CFA0CF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2F30B-6072-4B06-9C28-64041E55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D5F51-E415-48B3-8861-D4D2B5B7C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F3E3B-6B31-4529-B29B-ECA0031B1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AD779-07F6-453E-934D-92600CAD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2A23B-BC03-4491-97E7-CA2D3E29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F0DE2-5B51-46A6-B526-865BFB94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4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0DEEA-3675-4D3A-AEFA-D15318A2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FE26B-A61D-4CAC-9335-4E141319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71430-3918-47F6-B746-8B5F5737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3CEA5-02EC-43DE-8A85-779AAC12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2E90-F03A-440B-803F-4BD3614B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CEF76-DDAC-46FB-B647-050D2DA9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46FE4-8D51-41A9-A6ED-54ED92556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B615-E3CC-46E2-B7BC-93298C23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44761-A119-4E8D-AAB5-E7131A31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75C96-3224-4CC2-B8A1-2230F256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C1E6-98F7-44D0-B931-766E3B69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38ABA-55D6-454E-94DE-723E23354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D783F-33F9-4F66-891A-4227E69B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F49AD-A512-4867-A2CA-8E91EA2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95FC7-61A9-47EA-B7BC-FBE52E2B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EF6C5-ED5F-49AC-94C2-068467E7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E53CD-133E-4071-AA91-F1978AF6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C2483-5201-47B5-9775-0BD91074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EB7035-D006-48A9-A1E7-00EED91F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9D86AF-EE00-47D8-85E8-D8C5AF56D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51D79-151C-4231-8AA3-C45271565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CCB2E-5D10-4A4C-AAEF-B38F6C8C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931FAD-78A2-4F3F-BAFF-5DF6BDBC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1CC98-A053-497B-91B6-A5C588D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DAD56-3E11-4773-8A31-D36F0D7C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83670F-774E-47BF-9E27-448EA406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0F1A54-011C-45F2-B148-62500B71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A224B-D9E6-4874-BD57-BB68D80A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CCBDB-7399-4B6C-B883-0218AF0E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E5C73-9411-459D-BECE-8113E048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DBDEE6-A6C7-43CF-AFD8-FE4CE444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3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5C7BC-B862-4A99-BC8B-0AB13477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00845-3795-490D-A5F5-B5C52CB8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FB176-2BFE-4C51-97A2-13840121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4BE0D-E9C3-4F04-B5E0-8E929F0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BB1F4-3F55-4BD0-9BD3-4E7063E6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8DA3B-D986-4E50-94FA-885FD973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5D61-8692-4D5C-AAC0-DED1641C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401F4-504E-4223-AD65-A98F51C80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CBB40-0E76-4464-A259-4F3F5F5B8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61E5A-C630-4503-BB3B-F698DBE5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3B4E3-7387-41ED-A8C1-BDDDEB12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9DAA0-8BC2-405E-999C-4DC74BA8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2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635905-C7D3-4CA7-ABA5-9A68A932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5485C-4A63-4004-A82B-3966F879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EDE1-F6A5-411E-9D13-45E21946B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25C5-D044-4582-8E82-F97A3EA80778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DB10A-292F-4761-ADB4-A068FE9E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E351-018F-4767-8BBC-127A192E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F59D-20B9-4ED0-A63E-90DD086E1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6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98BD3-EE83-41C7-A2FB-D1F4EBF06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Ve</a:t>
            </a:r>
            <a:r>
              <a:rPr lang="en-US" altLang="zh-CN" dirty="0"/>
              <a:t> 370 week 4 RC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A64B3-663B-47B6-ACD0-9605D782D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Gengchen</a:t>
            </a:r>
            <a:r>
              <a:rPr lang="en-US" altLang="zh-CN" dirty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5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03FBF1-51CB-4123-91A1-1DBBB738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76" y="0"/>
            <a:ext cx="9186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25C10E-33D5-4ED6-8885-DBF8F0B1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53" y="0"/>
            <a:ext cx="916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997EBE-BCF6-43EA-9258-B60DFD47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72" y="0"/>
            <a:ext cx="8268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36E83F-8864-42F0-BE08-D0A14B20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38" y="1009952"/>
            <a:ext cx="7809524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7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ECD42D-D71F-46F5-A359-9C9D4B05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752809"/>
            <a:ext cx="8352381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0A0A11-8D6B-4FEC-A101-0B807621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91" y="1321788"/>
            <a:ext cx="5943418" cy="42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27929E-8A8A-475E-B4AD-0F1646D2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70" y="576086"/>
            <a:ext cx="8857143" cy="17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98BDDA-8721-401D-8080-05E193A2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" y="3071860"/>
            <a:ext cx="10898524" cy="32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7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F305AC-6B55-4904-9A39-9EE4B76A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6" y="1889483"/>
            <a:ext cx="10124747" cy="30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767CCE-6629-4675-8412-4C79BD44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8" y="214714"/>
            <a:ext cx="4580952" cy="64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EABAFD-88E6-4312-87E1-92880876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51" y="214714"/>
            <a:ext cx="4962249" cy="6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792EBB-BA42-4FA2-AE46-57DA5A97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41" y="4316190"/>
            <a:ext cx="7741517" cy="7795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5D421B-DA2A-45EC-A2EF-47EABBE5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27" y="943286"/>
            <a:ext cx="725714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B34278-FEFD-460C-B43A-2C46ABCA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23" y="0"/>
            <a:ext cx="9192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76A79C-A456-4F57-ADD1-1EA37FCD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76" y="0"/>
            <a:ext cx="9181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572DBE-BA6D-4AAE-863F-C1504B9B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28" y="0"/>
            <a:ext cx="9194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014831-BCDB-4CE8-BB6F-57CABA16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94" y="0"/>
            <a:ext cx="919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984F48-DCBB-4470-9DBD-1DD39C30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82" y="0"/>
            <a:ext cx="9191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7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</Words>
  <Application>Microsoft Office PowerPoint</Application>
  <PresentationFormat>宽屏</PresentationFormat>
  <Paragraphs>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Ve 370 week 4 RC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 370 week 4 RC</dc:title>
  <dc:creator>杨 庚辰</dc:creator>
  <cp:lastModifiedBy>杨 庚辰</cp:lastModifiedBy>
  <cp:revision>6</cp:revision>
  <dcterms:created xsi:type="dcterms:W3CDTF">2021-05-31T08:12:56Z</dcterms:created>
  <dcterms:modified xsi:type="dcterms:W3CDTF">2021-05-31T11:36:20Z</dcterms:modified>
</cp:coreProperties>
</file>