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yangguang</dc:creator>
  <cp:lastModifiedBy>yangguang</cp:lastModifiedBy>
  <cp:revision>1</cp:revision>
  <dcterms:created xsi:type="dcterms:W3CDTF">2020-09-06T09:00:54Z</dcterms:created>
  <dcterms:modified xsi:type="dcterms:W3CDTF">2020-09-06T09:00:54Z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