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16510"/>
            <a:ext cx="12280265" cy="682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yangguang</dc:creator>
  <cp:lastModifiedBy>yangguang22</cp:lastModifiedBy>
  <cp:revision>4</cp:revision>
  <dcterms:created xsi:type="dcterms:W3CDTF">2020-09-07T13:42:34Z</dcterms:created>
  <dcterms:modified xsi:type="dcterms:W3CDTF">2020-09-07T13:42:34Z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