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649413" y="2039620"/>
            <a:ext cx="866838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8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手把手教你用</a:t>
            </a:r>
            <a:r>
              <a:rPr lang="en-US" altLang="zh-CN" sz="48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cocos</a:t>
            </a:r>
            <a:r>
              <a:rPr lang="zh-CN" altLang="en-US" sz="48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做飞机大战</a:t>
            </a:r>
            <a:endParaRPr lang="zh-CN" altLang="en-US" sz="48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57495" y="435927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olidFill>
                  <a:schemeClr val="tx2"/>
                </a:solidFill>
                <a:sym typeface="+mn-ea"/>
              </a:rPr>
              <a:t>杨光</a:t>
            </a:r>
            <a:endParaRPr lang="zh-CN" altLang="en-US" sz="32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808731" y="220980"/>
            <a:ext cx="40995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切换场景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970" y="1419860"/>
            <a:ext cx="108318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altLang="zh-CN" sz="2000">
                <a:solidFill>
                  <a:schemeClr val="tx2"/>
                </a:solidFill>
                <a:sym typeface="+mn-ea"/>
              </a:rPr>
              <a:t>cc.director.loadScene("</a:t>
            </a:r>
            <a:r>
              <a:rPr lang="zh-CN" sz="2000">
                <a:solidFill>
                  <a:schemeClr val="tx2"/>
                </a:solidFill>
                <a:sym typeface="+mn-ea"/>
              </a:rPr>
              <a:t>场景名称</a:t>
            </a:r>
            <a:r>
              <a:rPr altLang="zh-CN" sz="2000">
                <a:solidFill>
                  <a:schemeClr val="tx2"/>
                </a:solidFill>
                <a:sym typeface="+mn-ea"/>
              </a:rPr>
              <a:t>");</a:t>
            </a:r>
            <a:endParaRPr altLang="zh-CN" sz="2000">
              <a:solidFill>
                <a:schemeClr val="tx2"/>
              </a:solidFill>
              <a:sym typeface="+mn-ea"/>
            </a:endParaRPr>
          </a:p>
          <a:p>
            <a:pPr algn="l"/>
            <a:endParaRPr lang="en-US" altLang="zh-CN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893061" y="220980"/>
            <a:ext cx="59309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触摸移动监听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970" y="1419860"/>
            <a:ext cx="10831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000">
                <a:solidFill>
                  <a:schemeClr val="tx2"/>
                </a:solidFill>
                <a:sym typeface="+mn-ea"/>
              </a:rPr>
              <a:t>        this.node.on(cc.Node.EventType.TOUCH_MOVE, (e:cc.Touch) =&gt; {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sz="2000">
                <a:solidFill>
                  <a:schemeClr val="tx2"/>
                </a:solidFill>
                <a:sym typeface="+mn-ea"/>
              </a:rPr>
              <a:t>            this.node.x += e.getDelta().x;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sz="2000">
                <a:solidFill>
                  <a:schemeClr val="tx2"/>
                </a:solidFill>
                <a:sym typeface="+mn-ea"/>
              </a:rPr>
              <a:t>            this.node.y += e.getDelta().y;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sz="2000">
                <a:solidFill>
                  <a:schemeClr val="tx2"/>
                </a:solidFill>
                <a:sym typeface="+mn-ea"/>
              </a:rPr>
              <a:t>        });</a:t>
            </a:r>
            <a:endParaRPr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977391" y="220980"/>
            <a:ext cx="77622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判断两个物体碰撞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970" y="1419860"/>
            <a:ext cx="10831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000">
                <a:solidFill>
                  <a:schemeClr val="tx2"/>
                </a:solidFill>
                <a:sym typeface="+mn-ea"/>
              </a:rPr>
              <a:t>        let </a:t>
            </a:r>
            <a:r>
              <a:rPr lang="en-US" sz="2000">
                <a:solidFill>
                  <a:schemeClr val="tx2"/>
                </a:solidFill>
                <a:sym typeface="+mn-ea"/>
              </a:rPr>
              <a:t>a</a:t>
            </a:r>
            <a:r>
              <a:rPr sz="2000">
                <a:solidFill>
                  <a:schemeClr val="tx2"/>
                </a:solidFill>
                <a:sym typeface="+mn-ea"/>
              </a:rPr>
              <a:t>Box = node</a:t>
            </a:r>
            <a:r>
              <a:rPr lang="en-US" sz="2000">
                <a:solidFill>
                  <a:schemeClr val="tx2"/>
                </a:solidFill>
                <a:sym typeface="+mn-ea"/>
              </a:rPr>
              <a:t>A</a:t>
            </a:r>
            <a:r>
              <a:rPr sz="2000">
                <a:solidFill>
                  <a:schemeClr val="tx2"/>
                </a:solidFill>
                <a:sym typeface="+mn-ea"/>
              </a:rPr>
              <a:t>.getBoundingBoxToWorld();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sz="2000">
                <a:solidFill>
                  <a:schemeClr val="tx2"/>
                </a:solidFill>
                <a:sym typeface="+mn-ea"/>
              </a:rPr>
              <a:t>        let </a:t>
            </a:r>
            <a:r>
              <a:rPr lang="en-US" sz="2000">
                <a:solidFill>
                  <a:schemeClr val="tx2"/>
                </a:solidFill>
                <a:sym typeface="+mn-ea"/>
              </a:rPr>
              <a:t>b</a:t>
            </a:r>
            <a:r>
              <a:rPr sz="2000">
                <a:solidFill>
                  <a:schemeClr val="tx2"/>
                </a:solidFill>
                <a:sym typeface="+mn-ea"/>
              </a:rPr>
              <a:t>Box = node</a:t>
            </a:r>
            <a:r>
              <a:rPr lang="en-US" sz="2000">
                <a:solidFill>
                  <a:schemeClr val="tx2"/>
                </a:solidFill>
                <a:sym typeface="+mn-ea"/>
              </a:rPr>
              <a:t>B</a:t>
            </a:r>
            <a:r>
              <a:rPr sz="2000">
                <a:solidFill>
                  <a:schemeClr val="tx2"/>
                </a:solidFill>
                <a:sym typeface="+mn-ea"/>
              </a:rPr>
              <a:t>.getBoundingBoxToWorld();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algn="l"/>
            <a:endParaRPr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sz="2000">
                <a:solidFill>
                  <a:schemeClr val="tx2"/>
                </a:solidFill>
                <a:sym typeface="+mn-ea"/>
              </a:rPr>
              <a:t>        </a:t>
            </a:r>
            <a:r>
              <a:rPr lang="en-US" sz="2000">
                <a:solidFill>
                  <a:schemeClr val="tx2"/>
                </a:solidFill>
                <a:sym typeface="+mn-ea"/>
              </a:rPr>
              <a:t>bBox.</a:t>
            </a:r>
            <a:r>
              <a:rPr sz="2000">
                <a:solidFill>
                  <a:schemeClr val="tx2"/>
                </a:solidFill>
                <a:sym typeface="+mn-ea"/>
              </a:rPr>
              <a:t>intersects</a:t>
            </a:r>
            <a:r>
              <a:rPr lang="en-US" sz="2000">
                <a:solidFill>
                  <a:schemeClr val="tx2"/>
                </a:solidFill>
                <a:sym typeface="+mn-ea"/>
              </a:rPr>
              <a:t>(aBox);</a:t>
            </a:r>
            <a:endParaRPr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0" y="16510"/>
            <a:ext cx="12280265" cy="6827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389756" y="220980"/>
            <a:ext cx="29375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场景树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01160" y="1419860"/>
            <a:ext cx="33147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89183" y="1587500"/>
            <a:ext cx="23031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2400">
                <a:solidFill>
                  <a:schemeClr val="bg1"/>
                </a:solidFill>
              </a:rPr>
              <a:t>Canvas (cc.Node)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07865" y="2311400"/>
            <a:ext cx="1216025" cy="508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96765" y="2387600"/>
            <a:ext cx="1075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cc.Canvas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031865" y="2317750"/>
            <a:ext cx="1216025" cy="508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31865" y="2451100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.......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26260" y="4086860"/>
            <a:ext cx="33147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60015" y="4330700"/>
            <a:ext cx="1646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节点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en-US" altLang="en-US">
                <a:solidFill>
                  <a:schemeClr val="bg1"/>
                </a:solidFill>
              </a:rPr>
              <a:t>(cc.Node)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132965" y="4978400"/>
            <a:ext cx="1216025" cy="508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21865" y="5054600"/>
            <a:ext cx="979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cc.Sprite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73475" y="4984750"/>
            <a:ext cx="1216025" cy="508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56965" y="5118100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.......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504565" y="3098800"/>
            <a:ext cx="156210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671820" y="4086860"/>
            <a:ext cx="4775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10425" y="4330700"/>
            <a:ext cx="1697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节点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en-US">
                <a:solidFill>
                  <a:schemeClr val="bg1"/>
                </a:solidFill>
              </a:rPr>
              <a:t> (cc.Node)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978525" y="4978400"/>
            <a:ext cx="1216025" cy="508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067425" y="5054600"/>
            <a:ext cx="979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cc.Sprite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327265" y="4978400"/>
            <a:ext cx="1216025" cy="508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502525" y="5118100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.......</a:t>
            </a:r>
            <a:endParaRPr lang="en-US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196965" y="3009900"/>
            <a:ext cx="8509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152265" y="3098800"/>
            <a:ext cx="1333500" cy="927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6619240" y="3041650"/>
            <a:ext cx="8509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9016365" y="4984750"/>
            <a:ext cx="1216025" cy="508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076055" y="50546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代码组件</a:t>
            </a:r>
            <a:endParaRPr lang="zh-CN" altLang="zh-CN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389756" y="220980"/>
            <a:ext cx="29375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场景树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970" y="1419860"/>
            <a:ext cx="108318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1: </a:t>
            </a:r>
            <a:r>
              <a:rPr lang="en-US" sz="2000">
                <a:solidFill>
                  <a:schemeClr val="tx2"/>
                </a:solidFill>
                <a:sym typeface="+mn-ea"/>
              </a:rPr>
              <a:t>creator</a:t>
            </a:r>
            <a:r>
              <a:rPr lang="zh-CN" sz="2000">
                <a:solidFill>
                  <a:schemeClr val="tx2"/>
                </a:solidFill>
                <a:sym typeface="+mn-ea"/>
              </a:rPr>
              <a:t>是由一个一个的游戏场景组成，通过代码逻辑来控制场景跳转</a:t>
            </a:r>
            <a:r>
              <a:rPr lang="en-US" sz="2000">
                <a:solidFill>
                  <a:schemeClr val="tx2"/>
                </a:solidFill>
                <a:sym typeface="+mn-ea"/>
              </a:rPr>
              <a:t>;</a:t>
            </a:r>
            <a:endParaRPr 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2: creator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场景是一个树形结构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3: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父节点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,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孩子节点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4: cc.Node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就是场景树中的节点对象。</a:t>
            </a:r>
            <a:endParaRPr lang="zh-CN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5: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每个节点只要在场景里面，所以任何一个节点都是一个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cc.Node;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321051" y="220980"/>
            <a:ext cx="50749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cc.Node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970" y="1419860"/>
            <a:ext cx="108318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name: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获取节点的名字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2: active: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设置节点的可见性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3: position: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相对坐标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参照物是父亲节点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4: rotation: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旋转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顺时针为正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数学逆时针为正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5: scale: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 缩放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6: anchor: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锚点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左下角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(0, 0),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右上角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(1, 1)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可以超过这个范围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可以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7: Size: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大小</a:t>
            </a:r>
            <a:endParaRPr lang="zh-CN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8: Color: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环境颜色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9: Opacity: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透明度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 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10: Skew: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扭曲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11: Group: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分组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12: parent: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父亲节点的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cc.Node;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13: children/childrenCount: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孩子节点的数组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14: tag 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节点标签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 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940686" y="220980"/>
            <a:ext cx="58356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cc.Component 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970" y="1419860"/>
            <a:ext cx="108318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1: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所有的组件都扩展自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cc.Component(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类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构造函数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);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2: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每个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cc.Component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组件实例都有个成员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node,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指向它关联节点的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cc.Node;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3: name: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每一个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cc.Component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组件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通过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name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属性可以获得节点的名字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 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4: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组件实例入口函数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: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 onLoad: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在组件加载的时候调用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 start: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组件第一次激活前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调用在第一次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update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之前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 update(dt):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每次游戏刷新的时候调用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 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 lateUpdate(dt):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update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之后调用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 enabled: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组件是否被启动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 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 onEnable: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组件被允许的时候调用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 onDisable: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组件不被允许的时候调用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827146" y="220980"/>
            <a:ext cx="40627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代码组件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970" y="1419860"/>
            <a:ext cx="108318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1: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每个代码组件实例都继承自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cc.Component(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构造函数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),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所以有一个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node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数据成员指向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cc.Node;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2: cc.Class({...})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定义导出了一个新的类的构造函数，它继承自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cc.Component;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3: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当为每个节点添加组件的时候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会实例化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(new)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这个组件类，生成一个组件实例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;(js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语法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new)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4: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当组件加载运行的时候，代码函数里面的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this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指向这个组件的实例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5: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代码组件在挂载的时候扩展自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cc.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Component,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里面有个成员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node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会指向节点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(cc.Node);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所以在代码组件里面，可以使用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this.node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来访问这个组件实例说挂载的节点对象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6: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代码里访问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cc.Node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总要属性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endParaRPr lang="en-US" altLang="zh-CN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025526" y="220980"/>
            <a:ext cx="96659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cc.Node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场景树相关方法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970" y="1419860"/>
            <a:ext cx="108318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代码中创建一个节点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new cc.Node();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addChild;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加一个子节点</a:t>
            </a:r>
            <a:endParaRPr lang="zh-CN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2: removeFromParent/ removeAllChildren;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3: 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 setLocalZOrder/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绘制顺序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,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在下面的会绘制在屏幕的上面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4: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遍历节点的子节点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5: setPosition/getPosition, 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6: getChildByName/getChildByTag, getChildByIndex,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7: cc.find():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方便，不通用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,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消耗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 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30" y="0"/>
            <a:ext cx="381381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25" y="0"/>
            <a:ext cx="3865245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76885" y="2693670"/>
            <a:ext cx="646684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主页场景</a:t>
            </a:r>
            <a:endParaRPr lang="zh-CN" altLang="en-US" sz="3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51170" y="2693670"/>
            <a:ext cx="646684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游戏场景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WPS 演示</Application>
  <PresentationFormat>宽屏</PresentationFormat>
  <Paragraphs>111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yangguang</dc:creator>
  <cp:lastModifiedBy>yangguang</cp:lastModifiedBy>
  <cp:revision>37</cp:revision>
  <dcterms:created xsi:type="dcterms:W3CDTF">2020-09-16T05:36:42Z</dcterms:created>
  <dcterms:modified xsi:type="dcterms:W3CDTF">2020-09-16T05:36:42Z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