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7" r:id="rId2"/>
    <p:sldId id="288" r:id="rId3"/>
    <p:sldId id="289" r:id="rId4"/>
    <p:sldId id="290" r:id="rId5"/>
    <p:sldId id="291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9" r:id="rId16"/>
    <p:sldId id="312" r:id="rId17"/>
    <p:sldId id="311" r:id="rId18"/>
    <p:sldId id="310" r:id="rId19"/>
    <p:sldId id="314" r:id="rId20"/>
    <p:sldId id="315" r:id="rId21"/>
    <p:sldId id="308" r:id="rId22"/>
    <p:sldId id="313" r:id="rId23"/>
    <p:sldId id="285" r:id="rId24"/>
    <p:sldId id="281" r:id="rId25"/>
    <p:sldId id="282" r:id="rId26"/>
    <p:sldId id="283" r:id="rId27"/>
    <p:sldId id="284" r:id="rId28"/>
    <p:sldId id="286" r:id="rId29"/>
  </p:sldIdLst>
  <p:sldSz cx="10693400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44C86AE-1592-490A-A53E-17350AB04FD0}">
          <p14:sldIdLst>
            <p14:sldId id="287"/>
            <p14:sldId id="288"/>
            <p14:sldId id="289"/>
            <p14:sldId id="290"/>
            <p14:sldId id="291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9"/>
            <p14:sldId id="312"/>
            <p14:sldId id="311"/>
            <p14:sldId id="310"/>
            <p14:sldId id="314"/>
            <p14:sldId id="315"/>
            <p14:sldId id="308"/>
            <p14:sldId id="313"/>
            <p14:sldId id="285"/>
            <p14:sldId id="281"/>
            <p14:sldId id="282"/>
            <p14:sldId id="283"/>
            <p14:sldId id="284"/>
            <p14:sldId id="286"/>
          </p14:sldIdLst>
        </p14:section>
        <p14:section name="无标题节" id="{25795B2C-7364-4796-9B78-83DC5565A9F6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04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7785" autoAdjust="0"/>
  </p:normalViewPr>
  <p:slideViewPr>
    <p:cSldViewPr>
      <p:cViewPr varScale="1">
        <p:scale>
          <a:sx n="55" d="100"/>
          <a:sy n="55" d="100"/>
        </p:scale>
        <p:origin x="-1662" y="-78"/>
      </p:cViewPr>
      <p:guideLst>
        <p:guide orient="horz" pos="2041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2418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31001-ED46-4893-84E6-EF85EF32E4C1}" type="doc">
      <dgm:prSet loTypeId="urn:microsoft.com/office/officeart/2005/8/layout/pyramid1" loCatId="pyramid" qsTypeId="urn:microsoft.com/office/officeart/2005/8/quickstyle/3d2" qsCatId="3D" csTypeId="urn:microsoft.com/office/officeart/2005/8/colors/colorful2" csCatId="colorful" phldr="1"/>
      <dgm:spPr/>
    </dgm:pt>
    <dgm:pt modelId="{0227A09E-B3D4-4FF9-8E27-BBA39BD67B59}">
      <dgm:prSet phldrT="[文本]"/>
      <dgm:spPr>
        <a:solidFill>
          <a:schemeClr val="bg1">
            <a:lumMod val="65000"/>
          </a:schemeClr>
        </a:solidFill>
        <a:scene3d>
          <a:camera prst="orthographicFront"/>
          <a:lightRig rig="threePt" dir="t"/>
        </a:scene3d>
        <a:sp3d prstMaterial="translucentPowder"/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3A6908C8-5E27-4B18-8184-FF21C727DFB8}" type="parTrans" cxnId="{4656927F-CC56-45CA-A285-CD7F9B9215D6}">
      <dgm:prSet/>
      <dgm:spPr/>
      <dgm:t>
        <a:bodyPr/>
        <a:lstStyle/>
        <a:p>
          <a:endParaRPr lang="zh-CN" altLang="en-US"/>
        </a:p>
      </dgm:t>
    </dgm:pt>
    <dgm:pt modelId="{DD3F0C69-4624-4106-A359-34CF88BF5998}" type="sibTrans" cxnId="{4656927F-CC56-45CA-A285-CD7F9B9215D6}">
      <dgm:prSet/>
      <dgm:spPr/>
      <dgm:t>
        <a:bodyPr/>
        <a:lstStyle/>
        <a:p>
          <a:endParaRPr lang="zh-CN" altLang="en-US"/>
        </a:p>
      </dgm:t>
    </dgm:pt>
    <dgm:pt modelId="{DC900FD9-1782-4C96-BF70-5244ECE0513C}">
      <dgm:prSet phldrT="[文本]"/>
      <dgm:spPr>
        <a:solidFill>
          <a:schemeClr val="tx1">
            <a:lumMod val="65000"/>
            <a:lumOff val="35000"/>
          </a:schemeClr>
        </a:solidFill>
        <a:scene3d>
          <a:camera prst="orthographicFront"/>
          <a:lightRig rig="threePt" dir="t"/>
        </a:scene3d>
        <a:sp3d prstMaterial="translucentPowder"/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C41B674D-5707-45D4-A174-68DC6EF9C4B6}" type="parTrans" cxnId="{9B6CC18A-1EF1-43DB-ABED-0500F59DD423}">
      <dgm:prSet/>
      <dgm:spPr/>
      <dgm:t>
        <a:bodyPr/>
        <a:lstStyle/>
        <a:p>
          <a:endParaRPr lang="zh-CN" altLang="en-US"/>
        </a:p>
      </dgm:t>
    </dgm:pt>
    <dgm:pt modelId="{04B8313B-769C-4F57-854C-C4023151A76B}" type="sibTrans" cxnId="{9B6CC18A-1EF1-43DB-ABED-0500F59DD423}">
      <dgm:prSet/>
      <dgm:spPr/>
      <dgm:t>
        <a:bodyPr/>
        <a:lstStyle/>
        <a:p>
          <a:endParaRPr lang="zh-CN" altLang="en-US"/>
        </a:p>
      </dgm:t>
    </dgm:pt>
    <dgm:pt modelId="{A2930050-33F9-4C3D-AF20-9E659C7D2543}">
      <dgm:prSet phldrT="[文本]"/>
      <dgm:spPr>
        <a:solidFill>
          <a:schemeClr val="tx1">
            <a:lumMod val="95000"/>
            <a:lumOff val="5000"/>
          </a:schemeClr>
        </a:solidFill>
        <a:scene3d>
          <a:camera prst="orthographicFront"/>
          <a:lightRig rig="threePt" dir="t"/>
        </a:scene3d>
        <a:sp3d prstMaterial="translucentPowder"/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FF66566-0110-43FF-8A37-D164405F555E}" type="parTrans" cxnId="{634BB60B-AACE-4701-8848-3D601599D9FB}">
      <dgm:prSet/>
      <dgm:spPr/>
      <dgm:t>
        <a:bodyPr/>
        <a:lstStyle/>
        <a:p>
          <a:endParaRPr lang="zh-CN" altLang="en-US"/>
        </a:p>
      </dgm:t>
    </dgm:pt>
    <dgm:pt modelId="{D645072B-411A-45B9-A576-35C2335072CD}" type="sibTrans" cxnId="{634BB60B-AACE-4701-8848-3D601599D9FB}">
      <dgm:prSet/>
      <dgm:spPr/>
      <dgm:t>
        <a:bodyPr/>
        <a:lstStyle/>
        <a:p>
          <a:endParaRPr lang="zh-CN" altLang="en-US"/>
        </a:p>
      </dgm:t>
    </dgm:pt>
    <dgm:pt modelId="{D0ADBCEA-E46A-4664-9ACD-558B9149E817}" type="pres">
      <dgm:prSet presAssocID="{04B31001-ED46-4893-84E6-EF85EF32E4C1}" presName="Name0" presStyleCnt="0">
        <dgm:presLayoutVars>
          <dgm:dir/>
          <dgm:animLvl val="lvl"/>
          <dgm:resizeHandles val="exact"/>
        </dgm:presLayoutVars>
      </dgm:prSet>
      <dgm:spPr/>
    </dgm:pt>
    <dgm:pt modelId="{FEC8D87E-ABDC-412A-9D9F-51E443FEE7C9}" type="pres">
      <dgm:prSet presAssocID="{0227A09E-B3D4-4FF9-8E27-BBA39BD67B59}" presName="Name8" presStyleCnt="0"/>
      <dgm:spPr>
        <a:scene3d>
          <a:camera prst="orthographicFront"/>
          <a:lightRig rig="threePt" dir="t"/>
        </a:scene3d>
        <a:sp3d prstMaterial="translucentPowder"/>
      </dgm:spPr>
    </dgm:pt>
    <dgm:pt modelId="{E5B71F6E-2BAA-48C7-9B98-CEF1D71D2C6A}" type="pres">
      <dgm:prSet presAssocID="{0227A09E-B3D4-4FF9-8E27-BBA39BD67B59}" presName="level" presStyleLbl="node1" presStyleIdx="0" presStyleCnt="3" custScaleY="1163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74C647-EB64-44CA-9F01-2C0344094DD5}" type="pres">
      <dgm:prSet presAssocID="{0227A09E-B3D4-4FF9-8E27-BBA39BD67B5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285C1D-6BB5-4259-A863-53ECEB0808E1}" type="pres">
      <dgm:prSet presAssocID="{DC900FD9-1782-4C96-BF70-5244ECE0513C}" presName="Name8" presStyleCnt="0"/>
      <dgm:spPr>
        <a:scene3d>
          <a:camera prst="orthographicFront"/>
          <a:lightRig rig="threePt" dir="t"/>
        </a:scene3d>
        <a:sp3d prstMaterial="translucentPowder"/>
      </dgm:spPr>
    </dgm:pt>
    <dgm:pt modelId="{1116051A-C497-48B9-923B-0F2538128FE9}" type="pres">
      <dgm:prSet presAssocID="{DC900FD9-1782-4C96-BF70-5244ECE0513C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CF7499-3655-4CCE-975E-E21C3F802807}" type="pres">
      <dgm:prSet presAssocID="{DC900FD9-1782-4C96-BF70-5244ECE0513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984B09-AA7D-460D-A13F-A519CD76AA1B}" type="pres">
      <dgm:prSet presAssocID="{A2930050-33F9-4C3D-AF20-9E659C7D2543}" presName="Name8" presStyleCnt="0"/>
      <dgm:spPr>
        <a:scene3d>
          <a:camera prst="orthographicFront"/>
          <a:lightRig rig="threePt" dir="t"/>
        </a:scene3d>
        <a:sp3d prstMaterial="translucentPowder"/>
      </dgm:spPr>
    </dgm:pt>
    <dgm:pt modelId="{64736DD6-5271-4635-A167-924CE59B7010}" type="pres">
      <dgm:prSet presAssocID="{A2930050-33F9-4C3D-AF20-9E659C7D2543}" presName="level" presStyleLbl="node1" presStyleIdx="2" presStyleCnt="3" custLinFactNeighborX="-71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004BEF-F5A1-4329-AA5F-19627E8BE38E}" type="pres">
      <dgm:prSet presAssocID="{A2930050-33F9-4C3D-AF20-9E659C7D254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7FB249-7D94-4A0D-B512-83B9059044C9}" type="presOf" srcId="{A2930050-33F9-4C3D-AF20-9E659C7D2543}" destId="{64736DD6-5271-4635-A167-924CE59B7010}" srcOrd="0" destOrd="0" presId="urn:microsoft.com/office/officeart/2005/8/layout/pyramid1"/>
    <dgm:cxn modelId="{6C9B8C7A-2A47-48EF-B659-11F10B431358}" type="presOf" srcId="{DC900FD9-1782-4C96-BF70-5244ECE0513C}" destId="{28CF7499-3655-4CCE-975E-E21C3F802807}" srcOrd="1" destOrd="0" presId="urn:microsoft.com/office/officeart/2005/8/layout/pyramid1"/>
    <dgm:cxn modelId="{78B73D79-DB8D-4A44-813E-245003707515}" type="presOf" srcId="{0227A09E-B3D4-4FF9-8E27-BBA39BD67B59}" destId="{E5B71F6E-2BAA-48C7-9B98-CEF1D71D2C6A}" srcOrd="0" destOrd="0" presId="urn:microsoft.com/office/officeart/2005/8/layout/pyramid1"/>
    <dgm:cxn modelId="{B78127F6-CF8C-42AE-8D7C-61E6EABD40D0}" type="presOf" srcId="{0227A09E-B3D4-4FF9-8E27-BBA39BD67B59}" destId="{9174C647-EB64-44CA-9F01-2C0344094DD5}" srcOrd="1" destOrd="0" presId="urn:microsoft.com/office/officeart/2005/8/layout/pyramid1"/>
    <dgm:cxn modelId="{B38CC4E8-CAA3-47F5-B197-D57A8297947F}" type="presOf" srcId="{04B31001-ED46-4893-84E6-EF85EF32E4C1}" destId="{D0ADBCEA-E46A-4664-9ACD-558B9149E817}" srcOrd="0" destOrd="0" presId="urn:microsoft.com/office/officeart/2005/8/layout/pyramid1"/>
    <dgm:cxn modelId="{DAE8DE0C-0C22-4846-A69E-224D6910F023}" type="presOf" srcId="{DC900FD9-1782-4C96-BF70-5244ECE0513C}" destId="{1116051A-C497-48B9-923B-0F2538128FE9}" srcOrd="0" destOrd="0" presId="urn:microsoft.com/office/officeart/2005/8/layout/pyramid1"/>
    <dgm:cxn modelId="{9B6CC18A-1EF1-43DB-ABED-0500F59DD423}" srcId="{04B31001-ED46-4893-84E6-EF85EF32E4C1}" destId="{DC900FD9-1782-4C96-BF70-5244ECE0513C}" srcOrd="1" destOrd="0" parTransId="{C41B674D-5707-45D4-A174-68DC6EF9C4B6}" sibTransId="{04B8313B-769C-4F57-854C-C4023151A76B}"/>
    <dgm:cxn modelId="{4656927F-CC56-45CA-A285-CD7F9B9215D6}" srcId="{04B31001-ED46-4893-84E6-EF85EF32E4C1}" destId="{0227A09E-B3D4-4FF9-8E27-BBA39BD67B59}" srcOrd="0" destOrd="0" parTransId="{3A6908C8-5E27-4B18-8184-FF21C727DFB8}" sibTransId="{DD3F0C69-4624-4106-A359-34CF88BF5998}"/>
    <dgm:cxn modelId="{2068F4CA-3919-493D-BC81-A1D6B6E94C81}" type="presOf" srcId="{A2930050-33F9-4C3D-AF20-9E659C7D2543}" destId="{79004BEF-F5A1-4329-AA5F-19627E8BE38E}" srcOrd="1" destOrd="0" presId="urn:microsoft.com/office/officeart/2005/8/layout/pyramid1"/>
    <dgm:cxn modelId="{634BB60B-AACE-4701-8848-3D601599D9FB}" srcId="{04B31001-ED46-4893-84E6-EF85EF32E4C1}" destId="{A2930050-33F9-4C3D-AF20-9E659C7D2543}" srcOrd="2" destOrd="0" parTransId="{9FF66566-0110-43FF-8A37-D164405F555E}" sibTransId="{D645072B-411A-45B9-A576-35C2335072CD}"/>
    <dgm:cxn modelId="{F68CE139-6C05-40AE-97E1-7A2C148A5FEB}" type="presParOf" srcId="{D0ADBCEA-E46A-4664-9ACD-558B9149E817}" destId="{FEC8D87E-ABDC-412A-9D9F-51E443FEE7C9}" srcOrd="0" destOrd="0" presId="urn:microsoft.com/office/officeart/2005/8/layout/pyramid1"/>
    <dgm:cxn modelId="{6F0438E0-4CB0-484F-B1C3-24FBCDCEE672}" type="presParOf" srcId="{FEC8D87E-ABDC-412A-9D9F-51E443FEE7C9}" destId="{E5B71F6E-2BAA-48C7-9B98-CEF1D71D2C6A}" srcOrd="0" destOrd="0" presId="urn:microsoft.com/office/officeart/2005/8/layout/pyramid1"/>
    <dgm:cxn modelId="{F7821FCB-F950-4D95-9863-56EBF59934A1}" type="presParOf" srcId="{FEC8D87E-ABDC-412A-9D9F-51E443FEE7C9}" destId="{9174C647-EB64-44CA-9F01-2C0344094DD5}" srcOrd="1" destOrd="0" presId="urn:microsoft.com/office/officeart/2005/8/layout/pyramid1"/>
    <dgm:cxn modelId="{E6B563DE-D086-46FF-8A21-8F6D39873D59}" type="presParOf" srcId="{D0ADBCEA-E46A-4664-9ACD-558B9149E817}" destId="{55285C1D-6BB5-4259-A863-53ECEB0808E1}" srcOrd="1" destOrd="0" presId="urn:microsoft.com/office/officeart/2005/8/layout/pyramid1"/>
    <dgm:cxn modelId="{CFD1BE7A-AB1B-4FA4-9877-737EF0EF5544}" type="presParOf" srcId="{55285C1D-6BB5-4259-A863-53ECEB0808E1}" destId="{1116051A-C497-48B9-923B-0F2538128FE9}" srcOrd="0" destOrd="0" presId="urn:microsoft.com/office/officeart/2005/8/layout/pyramid1"/>
    <dgm:cxn modelId="{E300B9E4-F7B2-433D-A482-265B85CBBC4C}" type="presParOf" srcId="{55285C1D-6BB5-4259-A863-53ECEB0808E1}" destId="{28CF7499-3655-4CCE-975E-E21C3F802807}" srcOrd="1" destOrd="0" presId="urn:microsoft.com/office/officeart/2005/8/layout/pyramid1"/>
    <dgm:cxn modelId="{69B998F0-127F-47AE-BE87-A63FCAF65716}" type="presParOf" srcId="{D0ADBCEA-E46A-4664-9ACD-558B9149E817}" destId="{7E984B09-AA7D-460D-A13F-A519CD76AA1B}" srcOrd="2" destOrd="0" presId="urn:microsoft.com/office/officeart/2005/8/layout/pyramid1"/>
    <dgm:cxn modelId="{C59BE356-FEEA-4F8B-8C20-79111DB9C3A7}" type="presParOf" srcId="{7E984B09-AA7D-460D-A13F-A519CD76AA1B}" destId="{64736DD6-5271-4635-A167-924CE59B7010}" srcOrd="0" destOrd="0" presId="urn:microsoft.com/office/officeart/2005/8/layout/pyramid1"/>
    <dgm:cxn modelId="{6D90E56B-90F7-4120-870B-C7D3D798BD51}" type="presParOf" srcId="{7E984B09-AA7D-460D-A13F-A519CD76AA1B}" destId="{79004BEF-F5A1-4329-AA5F-19627E8BE38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71F6E-2BAA-48C7-9B98-CEF1D71D2C6A}">
      <dsp:nvSpPr>
        <dsp:cNvPr id="0" name=""/>
        <dsp:cNvSpPr/>
      </dsp:nvSpPr>
      <dsp:spPr>
        <a:xfrm>
          <a:off x="894174" y="0"/>
          <a:ext cx="1040497" cy="1142917"/>
        </a:xfrm>
        <a:prstGeom prst="trapezoid">
          <a:avLst>
            <a:gd name="adj" fmla="val 5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prstMaterial="translucentPowder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900" kern="1200" dirty="0" smtClean="0"/>
            <a:t> </a:t>
          </a:r>
          <a:endParaRPr lang="zh-CN" altLang="en-US" sz="5900" kern="1200" dirty="0"/>
        </a:p>
      </dsp:txBody>
      <dsp:txXfrm>
        <a:off x="894174" y="0"/>
        <a:ext cx="1040497" cy="1142917"/>
      </dsp:txXfrm>
    </dsp:sp>
    <dsp:sp modelId="{1116051A-C497-48B9-923B-0F2538128FE9}">
      <dsp:nvSpPr>
        <dsp:cNvPr id="0" name=""/>
        <dsp:cNvSpPr/>
      </dsp:nvSpPr>
      <dsp:spPr>
        <a:xfrm>
          <a:off x="447087" y="1142917"/>
          <a:ext cx="1934672" cy="982191"/>
        </a:xfrm>
        <a:prstGeom prst="trapezoid">
          <a:avLst>
            <a:gd name="adj" fmla="val 45519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prstMaterial="translucentPowder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900" kern="1200" dirty="0" smtClean="0"/>
            <a:t> </a:t>
          </a:r>
          <a:endParaRPr lang="zh-CN" altLang="en-US" sz="5900" kern="1200" dirty="0"/>
        </a:p>
      </dsp:txBody>
      <dsp:txXfrm>
        <a:off x="785655" y="1142917"/>
        <a:ext cx="1257536" cy="982191"/>
      </dsp:txXfrm>
    </dsp:sp>
    <dsp:sp modelId="{64736DD6-5271-4635-A167-924CE59B7010}">
      <dsp:nvSpPr>
        <dsp:cNvPr id="0" name=""/>
        <dsp:cNvSpPr/>
      </dsp:nvSpPr>
      <dsp:spPr>
        <a:xfrm>
          <a:off x="0" y="2125108"/>
          <a:ext cx="2828846" cy="982191"/>
        </a:xfrm>
        <a:prstGeom prst="trapezoid">
          <a:avLst>
            <a:gd name="adj" fmla="val 45519"/>
          </a:avLst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prstMaterial="translucentPowder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900" kern="1200" dirty="0" smtClean="0"/>
            <a:t> </a:t>
          </a:r>
          <a:endParaRPr lang="zh-CN" altLang="en-US" sz="5900" kern="1200" dirty="0"/>
        </a:p>
      </dsp:txBody>
      <dsp:txXfrm>
        <a:off x="495048" y="2125108"/>
        <a:ext cx="1838750" cy="982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3FBB8-48AB-9B49-8288-26D9241A36A7}" type="datetimeFigureOut">
              <a:rPr kumimoji="1" lang="zh-CN" altLang="en-US" smtClean="0"/>
              <a:t>2018/5/16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82650" y="1143000"/>
            <a:ext cx="509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C90C7-1FED-594F-8ABD-3A84BE69A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699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0241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、首先调用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Subject.isPermitted*/hasRole*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接口，其会委托给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接着会委托给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是真正的授权者，如果我们调用如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isPermitted(“user:view”)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，其首先会通过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PermissionResolver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把字符串转换成相应的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Permission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实例；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、在进行授权之前，其会调用相应的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相应的角色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权限用于匹配传入的角色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权限；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会判断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的角色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权限是否和传入的匹配，如果有多个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，会委托给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ModularRealmAuthorizer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进行循环判断，如果匹配如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isPermitted*/hasRole*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会返回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，否则返回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表示授权失败。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276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“资源标识符：操作：对象实例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ID” 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即对哪个资源的哪个实例可以进行什么操作。其默认支持通配符权限字符串，“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表示资源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实例的分割；“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表示操作的分割；“*”表示任意资源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7444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509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186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23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提供了完整的企业级会话管理功能，不依赖于底层容器（如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），不管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JavaEE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环境都可以使用，提供了会话管理、会话事件监听、会话存储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持久化、容器无关的集群、失效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过期支持、对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的透明支持、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单点登录的支持等特性。即直接使用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的会话管理可以直接替换如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容器的会话管理。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登录成功后使用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Subject.getSession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即可获取会话；其等价于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Subject.getSession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，即如果当前没有创建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对象会创建一个；另外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Subject.getSession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(false)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，如果当前没有创建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（不过默认情况下如果启用会话存储功能的话在创建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时会主动创建一个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会话管理器管理着应用中所有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Subject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的会话的创建、维护、删除、失效、验证等工作。是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Shiro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的核心组件，顶层组件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SecurityManager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直接继承了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SessionManager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，且提供了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SessionsSecurityManager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实现直接把会话管理委托给相应的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SessionManager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，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DefaultSecurityManager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及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DefaultWebSecurityManager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默认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SecurityManager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都继承了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SessionsSecurityManager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。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8057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onStart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onExpiration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onStop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监听器配置在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sessionListeners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属性上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的基础实现，如生成会话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CachingSessionDAO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提供了对开发者透明的会话缓存的功能，只需要设置相应的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直接在内存中进行会话维护；而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EnterpriseCacheSessionDAO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提供了缓存功能的会话维护，默认情况下使用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实现，内部使用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ConcurrentHashMap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保存缓存的会话。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7908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的基础实现，如生成会话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CachingSessionDAO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提供了对开发者透明的会话缓存的功能，只需要设置相应的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直接在内存中进行会话维护；而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EnterpriseCacheSessionDAO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提供了缓存功能的会话维护，默认情况下使用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实现，内部使用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ConcurrentHashMap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保存缓存的会话。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3997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提供了会话验证调度器，用于定期的验证会话是否已过期，如果过期将停止会话；出于性能考虑，一般情况下都是获取会话时来验证会话是否过期并停止会话的；但是如在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环境中，如果用户不主动退出是不知道会话是否过期的，因此需要定期的检测会话是否过期，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提供了会话验证调度器</a:t>
            </a:r>
            <a:r>
              <a:rPr lang="en-US" altLang="zh-CN" dirty="0" err="1" smtClean="0"/>
              <a:t>SessionValidationScheduler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来做这件事情。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00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提供了类似于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抽象，即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本身不实现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进行了又抽象，方便更换不同的底层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用于注入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Shiro</a:t>
            </a:r>
            <a:r>
              <a:rPr lang="zh-CN" altLang="en-US" dirty="0" smtClean="0"/>
              <a:t>提供了</a:t>
            </a:r>
            <a:r>
              <a:rPr lang="en-US" altLang="zh-CN" dirty="0" err="1" smtClean="0"/>
              <a:t>CachingRealm</a:t>
            </a:r>
            <a:r>
              <a:rPr lang="zh-CN" altLang="en-US" dirty="0" smtClean="0"/>
              <a:t>，其实现了</a:t>
            </a:r>
            <a:r>
              <a:rPr lang="en-US" altLang="zh-CN" dirty="0" err="1" smtClean="0"/>
              <a:t>CacheManagerAware</a:t>
            </a:r>
            <a:r>
              <a:rPr lang="zh-CN" altLang="en-US" dirty="0" smtClean="0"/>
              <a:t>接口，提供了缓存的一些基础实现；另外</a:t>
            </a:r>
            <a:r>
              <a:rPr lang="en-US" altLang="zh-CN" dirty="0" err="1" smtClean="0"/>
              <a:t>AuthenticatingRealm</a:t>
            </a:r>
            <a:r>
              <a:rPr lang="zh-CN" altLang="en-US" dirty="0" smtClean="0"/>
              <a:t>及</a:t>
            </a:r>
            <a:r>
              <a:rPr lang="en-US" altLang="zh-CN" dirty="0" err="1" smtClean="0"/>
              <a:t>AuthorizingRealm</a:t>
            </a:r>
            <a:r>
              <a:rPr lang="zh-CN" altLang="en-US" dirty="0" smtClean="0"/>
              <a:t>分别提供了对</a:t>
            </a:r>
            <a:r>
              <a:rPr lang="en-US" altLang="zh-CN" dirty="0" err="1" smtClean="0"/>
              <a:t>AuthenticationInfo</a:t>
            </a:r>
            <a:r>
              <a:rPr lang="en-US" altLang="zh-CN" dirty="0" smtClean="0"/>
              <a:t> 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AuthorizationInfo</a:t>
            </a:r>
            <a:r>
              <a:rPr lang="zh-CN" altLang="en-US" dirty="0" smtClean="0"/>
              <a:t>信息的缓存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SessionsSecurityManager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，其会自动判断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是否实现了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CacheManagerAware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接口，如果实现了会把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设置给它。然后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会判断相应的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（如继承自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CachingSessionDAO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）是否实现了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CacheManagerAware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，如果实现了会把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设置给它；如第九章的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就是带缓存的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；其会先查缓存，如果找不到才查数据库。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00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191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提供了记住我（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）的功能，比如访问如淘宝等一些网站时，关闭了浏览器下次再打开时还是能记住你是谁，下次访问时无需再登录即可访问，基本流程如下：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、首先在登录页面选中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然后登录成功；如果是浏览器登录，一般会把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写到客户端并保存下来；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、关闭浏览器再重新打开；会发现浏览器还是记住你的；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、访问一般的网页服务器端还是知道你是谁，且能正常访问；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、但是比如我们访问淘宝时，如果要查看我的订单或进行支付时，此时还是需要再进行身份认证的，以确保当前用户还是你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--&gt;  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&lt;bean id="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sessionIdCookie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org.apache.shiro.web.servlet.SimpleCookie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&lt;constructor-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value="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"/&gt;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&lt;property name="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httpOnly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value="true"/&gt;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&lt;property name="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maxAge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value="-1"/&gt;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&lt;/bean&gt;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&lt;bean id="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rememberMeCookie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org.apache.shiro.web.servlet.SimpleCookie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&lt;constructor-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value="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"/&gt;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&lt;property name="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httpOnly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value="true"/&gt;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&lt;property name="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maxAge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value="2592000"/&gt;&lt;!-- 30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--&gt;  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&lt;/bean&gt;   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ubject.isAuthenticated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表示用户进行了身份验证登录的，即使有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Subject.login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进行了登录；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subject.isRemembered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：表示用户是通过记住我登录的，此时可能并不是真正的你（如你的朋友使用你的电脑，或者你的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被窃取）在访问的；且两者二选一，即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subject.isAuthenticated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()==true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subject.isRemembered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()==false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；反之一样。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另外对于过滤器，一般这样使用：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访问一般网页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，如个人在主页之类的，我们使用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拦截器即可，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拦截器只要用户登录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isRemembered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()==true or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isAuthenticated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()==true)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过即可访问成功；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访问特殊网页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，如我的订单，提交订单页面，我们使用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拦截器即可，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拦截器会判断用户是否是通过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Subject.login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isAuthenticated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()==true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）登录的，如果是才放行，否则会跳转到登录页面叫你重新登录。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使用过程中，需要配合相应的拦截器来实现相应的功能，用错了拦截器可能就不能满足你的需求了。</a:t>
            </a: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00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0545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4375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46099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759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9718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8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主体，可以看到主体可以是任何可以与应用交互的“用户”；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的心脏；所有具体的交互都通过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进行控制；它管理着所有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、且负责进行认证和授权、及会话、缓存的管理。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Authenticator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认证器，负责主体认证的，这是一个扩展点，如果用户觉得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默认的不好，可以自定义实现；其需要认证策略（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 Strategy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），即什么情况下算用户认证通过了；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Authrizer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授权器，或者访问控制器，用来决定主体是否有权限进行相应的操作；即控制着用户能访问应用中的哪些功能；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个或多个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，可以认为是安全实体数据源，即用于获取安全实体的；可以是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实现，也可以是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实现，或者内存实现等等；由用户提供；注意：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不知道你的用户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权限存储在哪及以何种格式存储；所以我们一般在应用中都需要实现自己的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SessionManager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并不仅仅可以用在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环境，也可以用在如普通的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等环境；所有呢，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就抽象了一个自己的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来管理主体与应用之间交互的数据；这样的话，比如我们在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环境用，刚开始是一台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服务器；接着又上了台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服务器；这时想把两台服务器的会话数据放到一个地方，这个时候就可以实现自己的分布式会话（如把数据放到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服务器）；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SessionDAO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大家都用过，数据访问对象，用于会话的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，比如我们想把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保存到数据库，那么可以实现自己的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，通过如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写到数据库；比如想把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中，可以实现自己的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；另外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中可以使用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进行缓存，以提高性能；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缓存控制器，来管理如用户、角色、权限等的缓存的；因为这些数据基本上很少去改变，放到缓存中后可以提高访问的性能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Cryptography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密码模块，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提高了一些常见的加密组件用于如密码加密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解密的。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36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、首先调用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Subject.login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进行登录，其会自动委托给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，调用之前必须通过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SecurityUtils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setSecurityManager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负责真正的身份验证逻辑；它会委托给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进行身份验证；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才是真正的身份验证者，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中核心的身份认证入口点，此处可以自定义插入自己的实现；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可能会委托给相应的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AuthenticationStrategy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身份验证，默认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ModularRealmAuthenticator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AuthenticationStrategy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身份验证；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会把相应的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获取身份验证信息，如果没有返回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抛出异常表示身份验证失败了。此处可以配置多个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，将按照相应的顺序及策略进行访问。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608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4552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885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576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595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091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30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2005" y="2013056"/>
            <a:ext cx="9089390" cy="138903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4010" y="3672099"/>
            <a:ext cx="7485380" cy="16560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4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9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3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8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3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07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42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7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4670" y="6006164"/>
            <a:ext cx="2495127" cy="34501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3579" y="6006164"/>
            <a:ext cx="3386243" cy="3450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63603" y="6006164"/>
            <a:ext cx="2495127" cy="34501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71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jiio/buji-pac4j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9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1.xml"/><Relationship Id="rId5" Type="http://schemas.openxmlformats.org/officeDocument/2006/relationships/image" Target="../media/image10.png"/><Relationship Id="rId10" Type="http://schemas.microsoft.com/office/2007/relationships/diagramDrawing" Target="../diagrams/drawing1.xml"/><Relationship Id="rId4" Type="http://schemas.microsoft.com/office/2007/relationships/hdphoto" Target="../media/hdphoto2.wdp"/><Relationship Id="rId9" Type="http://schemas.openxmlformats.org/officeDocument/2006/relationships/diagramColors" Target="../diagrams/colors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02427" y="2489527"/>
            <a:ext cx="4259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Shiro</a:t>
            </a:r>
            <a:r>
              <a:rPr lang="zh-CN" altLang="zh-CN" sz="4800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原理解析</a:t>
            </a:r>
          </a:p>
        </p:txBody>
      </p:sp>
      <p:pic>
        <p:nvPicPr>
          <p:cNvPr id="3" name="Picture 2" descr="https://shiro.apache.org/assets/images/apache-shiro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199" y="1583903"/>
            <a:ext cx="227647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4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0196" y="791815"/>
            <a:ext cx="4896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主体</a:t>
            </a:r>
            <a:endParaRPr lang="en-US" altLang="zh-CN" dirty="0" smtClean="0"/>
          </a:p>
          <a:p>
            <a:r>
              <a:rPr lang="zh-CN" altLang="en-US" dirty="0" smtClean="0"/>
              <a:t>资源</a:t>
            </a:r>
            <a:endParaRPr lang="en-US" altLang="zh-CN" dirty="0" smtClean="0"/>
          </a:p>
          <a:p>
            <a:r>
              <a:rPr lang="zh-CN" altLang="en-US" dirty="0" smtClean="0"/>
              <a:t>权限</a:t>
            </a:r>
            <a:endParaRPr lang="en-US" altLang="zh-CN" dirty="0" smtClean="0"/>
          </a:p>
          <a:p>
            <a:r>
              <a:rPr lang="zh-CN" altLang="en-US" dirty="0" smtClean="0"/>
              <a:t>角色</a:t>
            </a:r>
            <a:endParaRPr lang="en-US" altLang="zh-CN" dirty="0" smtClean="0"/>
          </a:p>
          <a:p>
            <a:r>
              <a:rPr lang="en-US" altLang="zh-CN" dirty="0" smtClean="0"/>
              <a:t>RBAC</a:t>
            </a:r>
            <a:r>
              <a:rPr lang="zh-CN" altLang="en-US" dirty="0" smtClean="0"/>
              <a:t>（基于角色的访问控制，基于资源的访问控制）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96248" y="3055422"/>
            <a:ext cx="325717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Java</a:t>
            </a:r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代码</a:t>
            </a:r>
            <a:endParaRPr lang="en-US" altLang="zh-CN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Monaco"/>
              </a:rPr>
              <a:t>subject.hasRole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(“admin</a:t>
            </a:r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”)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注解</a:t>
            </a:r>
            <a:endParaRPr lang="en-US" altLang="zh-CN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altLang="zh-CN" dirty="0"/>
              <a:t>@</a:t>
            </a:r>
            <a:r>
              <a:rPr lang="en-US" altLang="zh-CN" dirty="0" err="1"/>
              <a:t>RequiresRoles</a:t>
            </a:r>
            <a:r>
              <a:rPr lang="en-US" altLang="zh-CN" dirty="0"/>
              <a:t>("admin")  </a:t>
            </a:r>
          </a:p>
          <a:p>
            <a:r>
              <a:rPr lang="en-US" altLang="zh-CN" dirty="0" smtClean="0"/>
              <a:t>JSP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en-US" altLang="zh-CN" dirty="0"/>
              <a:t>&lt;</a:t>
            </a:r>
            <a:r>
              <a:rPr lang="en-US" altLang="zh-CN" dirty="0" err="1"/>
              <a:t>shiro:hasRole</a:t>
            </a:r>
            <a:r>
              <a:rPr lang="en-US" altLang="zh-CN" dirty="0"/>
              <a:t> name="admin"&gt;  </a:t>
            </a:r>
          </a:p>
          <a:p>
            <a:r>
              <a:rPr lang="en-US" altLang="zh-CN" dirty="0" err="1" smtClean="0"/>
              <a:t>Freemarker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1266" name="Picture 2" descr="http://dl2.iteye.com/upload/attachment/0094/0549/541e4da3-d1a5-3d13-83a6-b65c3596ee4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422" y="1050716"/>
            <a:ext cx="46005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3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6180" y="647799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Helvetica" panose="020B0604020202020204" pitchFamily="34" charset="0"/>
              </a:rPr>
              <a:t>Permission</a:t>
            </a:r>
            <a:endParaRPr lang="en-US" altLang="zh-CN" b="1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9346" y="1367879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Monaco"/>
              </a:rPr>
              <a:t>单个资源单个权限 </a:t>
            </a:r>
            <a:r>
              <a:rPr lang="en-US" altLang="zh-CN" dirty="0" err="1" smtClean="0">
                <a:solidFill>
                  <a:srgbClr val="0000FF"/>
                </a:solidFill>
                <a:latin typeface="Monaco"/>
              </a:rPr>
              <a:t>system:user:update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6180" y="1721725"/>
            <a:ext cx="58250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Monaco"/>
              </a:rPr>
              <a:t>单个资源多个权限 </a:t>
            </a:r>
            <a:r>
              <a:rPr lang="en-US" altLang="zh-CN" dirty="0" err="1" smtClean="0"/>
              <a:t>system:user:update,system:user:delete</a:t>
            </a:r>
            <a:endParaRPr lang="en-US" altLang="zh-CN" dirty="0" smtClean="0"/>
          </a:p>
          <a:p>
            <a:r>
              <a:rPr lang="en-US" altLang="zh-CN" dirty="0" err="1"/>
              <a:t>system:user:update,delete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38388" y="663801"/>
            <a:ext cx="53467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/>
              <a:t>WildcardPermission</a:t>
            </a:r>
            <a:r>
              <a:rPr lang="zh-CN" altLang="en-US" dirty="0" smtClean="0"/>
              <a:t>“</a:t>
            </a:r>
            <a:r>
              <a:rPr lang="en-US" altLang="zh-CN" dirty="0" smtClean="0"/>
              <a:t>:”</a:t>
            </a:r>
            <a:r>
              <a:rPr lang="zh-CN" altLang="en-US" dirty="0"/>
              <a:t>表示资源</a:t>
            </a:r>
            <a:r>
              <a:rPr lang="en-US" altLang="zh-CN" dirty="0"/>
              <a:t>/</a:t>
            </a:r>
            <a:r>
              <a:rPr lang="zh-CN" altLang="en-US" dirty="0"/>
              <a:t>操作</a:t>
            </a:r>
            <a:r>
              <a:rPr lang="en-US" altLang="zh-CN" dirty="0"/>
              <a:t>/</a:t>
            </a:r>
            <a:r>
              <a:rPr lang="zh-CN" altLang="en-US" dirty="0"/>
              <a:t>实例的分割；“</a:t>
            </a:r>
            <a:r>
              <a:rPr lang="en-US" altLang="zh-CN" dirty="0"/>
              <a:t>,”</a:t>
            </a:r>
            <a:r>
              <a:rPr lang="zh-CN" altLang="en-US" dirty="0"/>
              <a:t>表示操作的分割；“*”表示任意资源</a:t>
            </a:r>
            <a:r>
              <a:rPr lang="en-US" altLang="zh-CN" dirty="0"/>
              <a:t>/</a:t>
            </a:r>
            <a:r>
              <a:rPr lang="zh-CN" altLang="en-US" dirty="0"/>
              <a:t>操作</a:t>
            </a:r>
            <a:r>
              <a:rPr lang="en-US" altLang="zh-CN" dirty="0"/>
              <a:t>/</a:t>
            </a:r>
            <a:r>
              <a:rPr lang="zh-CN" altLang="en-US" dirty="0"/>
              <a:t>实例。</a:t>
            </a:r>
          </a:p>
        </p:txBody>
      </p:sp>
      <p:sp>
        <p:nvSpPr>
          <p:cNvPr id="7" name="矩形 6"/>
          <p:cNvSpPr/>
          <p:nvPr/>
        </p:nvSpPr>
        <p:spPr>
          <a:xfrm>
            <a:off x="882204" y="2410317"/>
            <a:ext cx="64171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Monaco"/>
              </a:rPr>
              <a:t>单个资源所有权限 </a:t>
            </a:r>
            <a:r>
              <a:rPr lang="en-US" altLang="zh-CN" dirty="0" err="1" smtClean="0">
                <a:solidFill>
                  <a:srgbClr val="0000FF"/>
                </a:solidFill>
                <a:latin typeface="Monaco"/>
              </a:rPr>
              <a:t>system:user:create,update,delete,view</a:t>
            </a:r>
            <a:endParaRPr lang="en-US" altLang="zh-CN" dirty="0" smtClean="0">
              <a:solidFill>
                <a:srgbClr val="0000FF"/>
              </a:solidFill>
              <a:latin typeface="Monaco"/>
            </a:endParaRPr>
          </a:p>
          <a:p>
            <a:r>
              <a:rPr lang="en-US" altLang="zh-CN" dirty="0" err="1"/>
              <a:t>system:user</a:t>
            </a:r>
            <a:r>
              <a:rPr lang="en-US" altLang="zh-CN" dirty="0"/>
              <a:t>:* </a:t>
            </a:r>
            <a:endParaRPr lang="en-US" altLang="zh-CN" dirty="0" smtClean="0"/>
          </a:p>
          <a:p>
            <a:r>
              <a:rPr lang="en-US" altLang="zh-CN" dirty="0" err="1"/>
              <a:t>system:user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68728" y="3600127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单个实例单个权限 </a:t>
            </a:r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user:view:</a:t>
            </a:r>
            <a:r>
              <a:rPr lang="en-US" altLang="zh-CN" dirty="0" smtClean="0">
                <a:solidFill>
                  <a:srgbClr val="C00000"/>
                </a:solidFill>
                <a:latin typeface="Monaco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87865" y="4235939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Monaco"/>
              </a:rPr>
              <a:t>单个实例多个权限</a:t>
            </a:r>
            <a:r>
              <a:rPr lang="en-US" altLang="zh-CN" dirty="0" smtClean="0">
                <a:solidFill>
                  <a:srgbClr val="0000FF"/>
                </a:solidFill>
                <a:latin typeface="Monaco"/>
              </a:rPr>
              <a:t>user:update,delete:1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98228" y="4871751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单个实例所有权限 </a:t>
            </a:r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user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:*:</a:t>
            </a:r>
            <a:r>
              <a:rPr lang="en-US" altLang="zh-CN" dirty="0">
                <a:solidFill>
                  <a:srgbClr val="C00000"/>
                </a:solidFill>
                <a:latin typeface="Monaco"/>
              </a:rPr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674292" y="5400327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所有实例单个权限 </a:t>
            </a:r>
            <a:r>
              <a:rPr lang="en-US" altLang="zh-CN" dirty="0" err="1" smtClean="0">
                <a:solidFill>
                  <a:srgbClr val="000000"/>
                </a:solidFill>
                <a:latin typeface="Monaco"/>
              </a:rPr>
              <a:t>user:auth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:* 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984390" y="5768183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所有实例所有权限 </a:t>
            </a:r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user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:*:*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0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6220" y="863823"/>
            <a:ext cx="2174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AuthenticationToken</a:t>
            </a:r>
            <a:endParaRPr lang="en-US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1209860" y="1943943"/>
            <a:ext cx="1990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AuthenticationInfo</a:t>
            </a:r>
            <a:endParaRPr lang="en-US" altLang="zh-CN" b="1" dirty="0"/>
          </a:p>
        </p:txBody>
      </p:sp>
      <p:sp>
        <p:nvSpPr>
          <p:cNvPr id="4" name="矩形 3"/>
          <p:cNvSpPr/>
          <p:nvPr/>
        </p:nvSpPr>
        <p:spPr>
          <a:xfrm>
            <a:off x="1248371" y="3224764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PrincipalCollection</a:t>
            </a:r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43076" y="4104183"/>
            <a:ext cx="187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AuthorizationInfo</a:t>
            </a:r>
            <a:endParaRPr lang="en-US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1404270" y="5112295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31295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188" y="863823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集成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30276" y="1799927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配置，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shiro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8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0196" y="575791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拦截器</a:t>
            </a:r>
            <a:r>
              <a:rPr lang="en-US" altLang="zh-CN" dirty="0" smtClean="0"/>
              <a:t>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9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188" y="575791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会话管理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98228" y="1223863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Subject.getSession()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98228" y="1901260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会话管理器</a:t>
            </a:r>
            <a:r>
              <a:rPr lang="en-US" altLang="zh-CN" dirty="0" err="1" smtClean="0"/>
              <a:t>SessionManager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09154" y="2808039"/>
            <a:ext cx="53467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/>
              <a:t>DefaultSessionManager</a:t>
            </a:r>
            <a:r>
              <a:rPr lang="zh-CN" altLang="en-US" dirty="0"/>
              <a:t>：</a:t>
            </a:r>
            <a:r>
              <a:rPr lang="en-US" altLang="zh-CN" dirty="0" err="1"/>
              <a:t>DefaultSecurityManager</a:t>
            </a:r>
            <a:r>
              <a:rPr lang="zh-CN" altLang="en-US" dirty="0"/>
              <a:t>使用的默认实现，用于</a:t>
            </a:r>
            <a:r>
              <a:rPr lang="en-US" altLang="zh-CN" dirty="0" err="1"/>
              <a:t>JavaSE</a:t>
            </a:r>
            <a:r>
              <a:rPr lang="zh-CN" altLang="en-US" dirty="0"/>
              <a:t>环境；</a:t>
            </a:r>
          </a:p>
          <a:p>
            <a:r>
              <a:rPr lang="en-US" altLang="zh-CN" b="1" dirty="0" err="1"/>
              <a:t>ServletContainerSessionManager</a:t>
            </a:r>
            <a:r>
              <a:rPr lang="zh-CN" altLang="en-US" dirty="0"/>
              <a:t>：</a:t>
            </a:r>
            <a:r>
              <a:rPr lang="en-US" altLang="zh-CN" dirty="0" err="1"/>
              <a:t>DefaultWebSecurityManager</a:t>
            </a:r>
            <a:r>
              <a:rPr lang="zh-CN" altLang="en-US" dirty="0"/>
              <a:t>使用的默认实现，用于</a:t>
            </a:r>
            <a:r>
              <a:rPr lang="en-US" altLang="zh-CN" dirty="0"/>
              <a:t>Web</a:t>
            </a:r>
            <a:r>
              <a:rPr lang="zh-CN" altLang="en-US" dirty="0"/>
              <a:t>环境，其直接使用</a:t>
            </a:r>
            <a:r>
              <a:rPr lang="en-US" altLang="zh-CN" dirty="0"/>
              <a:t>Servlet</a:t>
            </a:r>
            <a:r>
              <a:rPr lang="zh-CN" altLang="en-US" dirty="0"/>
              <a:t>容器的会话；</a:t>
            </a:r>
          </a:p>
          <a:p>
            <a:r>
              <a:rPr lang="en-US" altLang="zh-CN" b="1" dirty="0" err="1"/>
              <a:t>DefaultWebSessionManager</a:t>
            </a:r>
            <a:r>
              <a:rPr lang="zh-CN" altLang="en-US" dirty="0"/>
              <a:t>：用于</a:t>
            </a:r>
            <a:r>
              <a:rPr lang="en-US" altLang="zh-CN" dirty="0"/>
              <a:t>Web</a:t>
            </a:r>
            <a:r>
              <a:rPr lang="zh-CN" altLang="en-US" dirty="0"/>
              <a:t>环境的实现，可以替代</a:t>
            </a:r>
            <a:r>
              <a:rPr lang="en-US" altLang="zh-CN" dirty="0" err="1"/>
              <a:t>ServletContainerSessionManager</a:t>
            </a:r>
            <a:r>
              <a:rPr lang="zh-CN" altLang="en-US" dirty="0"/>
              <a:t>，自己维护着会话，直接废弃了</a:t>
            </a:r>
            <a:r>
              <a:rPr lang="en-US" altLang="zh-CN" dirty="0"/>
              <a:t>Servlet</a:t>
            </a:r>
            <a:r>
              <a:rPr lang="zh-CN" altLang="en-US" dirty="0"/>
              <a:t>容器的会话管理。</a:t>
            </a:r>
          </a:p>
        </p:txBody>
      </p:sp>
    </p:spTree>
    <p:extLst>
      <p:ext uri="{BB962C8B-B14F-4D97-AF65-F5344CB8AC3E}">
        <p14:creationId xmlns:p14="http://schemas.microsoft.com/office/powerpoint/2010/main" val="356530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6180" y="575791"/>
            <a:ext cx="53467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会话监听器</a:t>
            </a:r>
          </a:p>
          <a:p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会话监听器用于监听会话创建、过期及停止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事件</a:t>
            </a:r>
            <a:endParaRPr lang="en-US" altLang="zh-CN" dirty="0" smtClean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altLang="zh-CN" dirty="0" err="1"/>
              <a:t>SessionListener</a:t>
            </a:r>
            <a:r>
              <a:rPr lang="en-US" altLang="zh-CN" dirty="0"/>
              <a:t> </a:t>
            </a:r>
            <a:r>
              <a:rPr lang="zh-CN" altLang="en-US" dirty="0" smtClean="0"/>
              <a:t>监听所有事件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/>
              <a:t>SessionListenerAdapter</a:t>
            </a:r>
            <a:r>
              <a:rPr lang="en-US" altLang="zh-CN" dirty="0"/>
              <a:t> </a:t>
            </a:r>
            <a:r>
              <a:rPr lang="zh-CN" altLang="en-US" dirty="0" smtClean="0"/>
              <a:t>监听感兴趣的事件</a:t>
            </a:r>
            <a:endParaRPr lang="zh-CN" alt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6180" y="1954260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会话存储</a:t>
            </a:r>
            <a:r>
              <a:rPr lang="en-US" altLang="zh-CN" b="1" dirty="0">
                <a:solidFill>
                  <a:srgbClr val="000000"/>
                </a:solidFill>
                <a:latin typeface="Helvetica" panose="020B0604020202020204" pitchFamily="34" charset="0"/>
              </a:rPr>
              <a:t>/</a:t>
            </a:r>
            <a:r>
              <a:rPr lang="zh-CN" alt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持久化 </a:t>
            </a:r>
            <a:endParaRPr lang="zh-CN" altLang="en-US" b="1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6180" y="2458081"/>
            <a:ext cx="53467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Shiro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提供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SessionDAO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用于会话的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CRUD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，即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DAO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Data Access Object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）模式实现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0499" y="3104412"/>
            <a:ext cx="95389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//</a:t>
            </a:r>
            <a:r>
              <a:rPr lang="en-US" altLang="zh-CN" dirty="0" err="1" smtClean="0">
                <a:solidFill>
                  <a:srgbClr val="000000"/>
                </a:solidFill>
                <a:latin typeface="Monaco"/>
              </a:rPr>
              <a:t>SessionManager</a:t>
            </a:r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创建完</a:t>
            </a:r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session</a:t>
            </a:r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之后会调用</a:t>
            </a:r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create</a:t>
            </a:r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方法，实现</a:t>
            </a:r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session</a:t>
            </a:r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的持久化</a:t>
            </a:r>
            <a:endParaRPr lang="en-US" altLang="zh-CN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Serializable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create(Session session);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r>
              <a:rPr lang="en-US" altLang="zh-CN" dirty="0">
                <a:solidFill>
                  <a:srgbClr val="008200"/>
                </a:solidFill>
                <a:latin typeface="Monaco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根据会话</a:t>
            </a:r>
            <a:r>
              <a:rPr lang="en-US" altLang="zh-CN" dirty="0">
                <a:solidFill>
                  <a:srgbClr val="008200"/>
                </a:solidFill>
                <a:latin typeface="Monaco"/>
              </a:rPr>
              <a:t>ID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获取会话</a:t>
            </a:r>
            <a:r>
              <a:rPr lang="zh-CN" altLang="en-US" dirty="0">
                <a:solidFill>
                  <a:srgbClr val="000000"/>
                </a:solidFill>
                <a:latin typeface="Monaco"/>
              </a:rPr>
              <a:t>  </a:t>
            </a:r>
            <a:endParaRPr lang="zh-CN" altLang="en-US" dirty="0">
              <a:solidFill>
                <a:srgbClr val="2B91AF"/>
              </a:solidFill>
              <a:latin typeface="Monaco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Session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readSession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(Serializable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sessionId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) </a:t>
            </a: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UnknownSessionException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;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r>
              <a:rPr lang="en-US" altLang="zh-CN" dirty="0">
                <a:solidFill>
                  <a:srgbClr val="008200"/>
                </a:solidFill>
                <a:latin typeface="Monaco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更新会话；如更新会话最后访问时间</a:t>
            </a:r>
            <a:r>
              <a:rPr lang="en-US" altLang="zh-CN" dirty="0">
                <a:solidFill>
                  <a:srgbClr val="008200"/>
                </a:solidFill>
                <a:latin typeface="Monaco"/>
              </a:rPr>
              <a:t>/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停止会话</a:t>
            </a:r>
            <a:r>
              <a:rPr lang="en-US" altLang="zh-CN" dirty="0">
                <a:solidFill>
                  <a:srgbClr val="008200"/>
                </a:solidFill>
                <a:latin typeface="Monaco"/>
              </a:rPr>
              <a:t>/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设置超时时间</a:t>
            </a:r>
            <a:r>
              <a:rPr lang="en-US" altLang="zh-CN" dirty="0">
                <a:solidFill>
                  <a:srgbClr val="008200"/>
                </a:solidFill>
                <a:latin typeface="Monaco"/>
              </a:rPr>
              <a:t>/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设置移除属性等会调用</a:t>
            </a:r>
            <a:r>
              <a:rPr lang="zh-CN" altLang="en-US" dirty="0">
                <a:solidFill>
                  <a:srgbClr val="000000"/>
                </a:solidFill>
                <a:latin typeface="Monaco"/>
              </a:rPr>
              <a:t>  </a:t>
            </a:r>
            <a:endParaRPr lang="zh-CN" altLang="en-US" dirty="0">
              <a:solidFill>
                <a:srgbClr val="2B91AF"/>
              </a:solidFill>
              <a:latin typeface="Monaco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update(Session session) </a:t>
            </a: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UnknownSessionException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;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Monaco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删除会话；当会话过期</a:t>
            </a:r>
            <a:r>
              <a:rPr lang="en-US" altLang="zh-CN" dirty="0">
                <a:solidFill>
                  <a:srgbClr val="008200"/>
                </a:solidFill>
                <a:latin typeface="Monaco"/>
              </a:rPr>
              <a:t>/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会话停止（如用户退出时）会调用</a:t>
            </a:r>
            <a:r>
              <a:rPr lang="zh-CN" altLang="en-US" dirty="0">
                <a:solidFill>
                  <a:srgbClr val="000000"/>
                </a:solidFill>
                <a:latin typeface="Monaco"/>
              </a:rPr>
              <a:t>  </a:t>
            </a:r>
            <a:endParaRPr lang="zh-CN" altLang="en-US" dirty="0">
              <a:solidFill>
                <a:srgbClr val="2B91AF"/>
              </a:solidFill>
              <a:latin typeface="Monaco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delete(Session session);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Monaco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获取当前所有活跃用户，如果用户量多此方法影响性能</a:t>
            </a:r>
            <a:r>
              <a:rPr lang="zh-CN" altLang="en-US" dirty="0">
                <a:solidFill>
                  <a:srgbClr val="000000"/>
                </a:solidFill>
                <a:latin typeface="Monaco"/>
              </a:rPr>
              <a:t>  </a:t>
            </a:r>
            <a:endParaRPr lang="zh-CN" altLang="en-US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Monaco"/>
              </a:rPr>
              <a:t>Collection&lt;Session&gt;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getActiveSessions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();</a:t>
            </a:r>
            <a:endParaRPr lang="en-US" altLang="zh-CN" b="0" i="0" dirty="0">
              <a:solidFill>
                <a:srgbClr val="2B91AF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894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588" y="611123"/>
            <a:ext cx="5791200" cy="3762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98228" y="93583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SessionDAO</a:t>
            </a:r>
            <a:r>
              <a:rPr lang="zh-CN" altLang="en-US" dirty="0" smtClean="0"/>
              <a:t>是必须的吗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4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0196" y="575791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会话</a:t>
            </a:r>
            <a:r>
              <a:rPr lang="zh-CN" altLang="en-US" b="1" dirty="0" smtClean="0"/>
              <a:t>验证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810196" y="1223863"/>
            <a:ext cx="53467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sessionValidationScheduler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：会话验证调度器，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sessionManager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默认就是使用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1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0196" y="575791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缓存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810196" y="1223863"/>
            <a:ext cx="53467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Cache</a:t>
            </a:r>
          </a:p>
          <a:p>
            <a:r>
              <a:rPr lang="en-US" altLang="zh-CN" dirty="0" err="1" smtClean="0"/>
              <a:t>CacheManager</a:t>
            </a:r>
            <a:endParaRPr lang="en-US" altLang="zh-CN" dirty="0" smtClean="0"/>
          </a:p>
          <a:p>
            <a:r>
              <a:rPr lang="en-US" altLang="zh-CN" b="1" dirty="0" err="1"/>
              <a:t>CacheManagerAware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8228" y="4320207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Session</a:t>
            </a:r>
            <a:r>
              <a:rPr lang="zh-CN" altLang="en-US" b="1" dirty="0"/>
              <a:t>缓存</a:t>
            </a:r>
          </a:p>
        </p:txBody>
      </p:sp>
      <p:sp>
        <p:nvSpPr>
          <p:cNvPr id="6" name="矩形 5"/>
          <p:cNvSpPr/>
          <p:nvPr/>
        </p:nvSpPr>
        <p:spPr>
          <a:xfrm>
            <a:off x="810196" y="2294691"/>
            <a:ext cx="1248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Realm</a:t>
            </a:r>
            <a:r>
              <a:rPr lang="zh-CN" altLang="en-US" b="1" dirty="0"/>
              <a:t>缓存</a:t>
            </a:r>
          </a:p>
        </p:txBody>
      </p:sp>
    </p:spTree>
    <p:extLst>
      <p:ext uri="{BB962C8B-B14F-4D97-AF65-F5344CB8AC3E}">
        <p14:creationId xmlns:p14="http://schemas.microsoft.com/office/powerpoint/2010/main" val="224009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10396" y="2447999"/>
            <a:ext cx="2080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Shiro</a:t>
            </a:r>
            <a:r>
              <a:rPr lang="zh-CN" altLang="en-US" sz="3200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zh-CN" sz="3200" b="1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62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0196" y="575791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RememberMe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810196" y="1223863"/>
            <a:ext cx="53467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sessionValidationScheduler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：会话验证调度器，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sessionManager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默认就是使用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09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18308" y="935831"/>
            <a:ext cx="4464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1.CasRealm</a:t>
            </a:r>
            <a:r>
              <a:rPr lang="zh-CN" altLang="en-US" dirty="0" smtClean="0"/>
              <a:t>已经被废弃了，推荐使用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github.com/bujiio/buji-pac4j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自己编写的</a:t>
            </a:r>
            <a:r>
              <a:rPr lang="en-US" altLang="zh-CN" dirty="0" err="1" smtClean="0"/>
              <a:t>MemSessionDAO</a:t>
            </a:r>
            <a:r>
              <a:rPr lang="zh-CN" altLang="en-US" dirty="0" smtClean="0"/>
              <a:t>没有意义</a:t>
            </a:r>
            <a:endParaRPr lang="en-US" altLang="zh-CN" dirty="0" smtClean="0"/>
          </a:p>
          <a:p>
            <a:r>
              <a:rPr lang="en-US" altLang="zh-CN" dirty="0" smtClean="0"/>
              <a:t>3.Authc</a:t>
            </a:r>
            <a:r>
              <a:rPr lang="zh-CN" altLang="en-US" dirty="0" smtClean="0"/>
              <a:t>拦截器实现有问题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. /** = </a:t>
            </a:r>
            <a:r>
              <a:rPr lang="en-US" altLang="zh-CN" dirty="0" err="1" smtClean="0"/>
              <a:t>authc,role</a:t>
            </a:r>
            <a:r>
              <a:rPr lang="en-US" altLang="zh-CN" dirty="0" smtClean="0"/>
              <a:t>[DEFAULT_USER_ROLE]</a:t>
            </a:r>
            <a:r>
              <a:rPr lang="zh-CN" altLang="en-US" dirty="0" smtClean="0"/>
              <a:t>配置不科学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smtClean="0"/>
              <a:t>没有会话调度器，外网产品会导致会话不被删除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2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14252" y="1007839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CasRealm</a:t>
            </a:r>
            <a:r>
              <a:rPr lang="zh-CN" altLang="en-US" dirty="0" smtClean="0"/>
              <a:t>已经被废弃了，推荐使用</a:t>
            </a:r>
            <a:endParaRPr lang="en-US" altLang="zh-CN" dirty="0" smtClean="0"/>
          </a:p>
          <a:p>
            <a:r>
              <a:rPr lang="en-US" altLang="zh-CN" dirty="0"/>
              <a:t>https://github.com/bujiio/buji-pac4j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30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472078"/>
            <a:ext cx="9793088" cy="1255841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738188" y="547450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40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33478" y="2290415"/>
            <a:ext cx="2420938" cy="3109912"/>
            <a:chOff x="0" y="0"/>
            <a:chExt cx="2971786" cy="3816506"/>
          </a:xfrm>
          <a:solidFill>
            <a:srgbClr val="C00000"/>
          </a:solidFill>
        </p:grpSpPr>
        <p:sp>
          <p:nvSpPr>
            <p:cNvPr id="6" name="空心弧 13"/>
            <p:cNvSpPr>
              <a:spLocks noChangeArrowheads="1"/>
            </p:cNvSpPr>
            <p:nvPr/>
          </p:nvSpPr>
          <p:spPr bwMode="auto">
            <a:xfrm rot="17578575">
              <a:off x="-571026" y="1055113"/>
              <a:ext cx="3440880" cy="2081906"/>
            </a:xfrm>
            <a:custGeom>
              <a:avLst/>
              <a:gdLst>
                <a:gd name="T0" fmla="*/ 0 w 3440880"/>
                <a:gd name="T1" fmla="*/ 0 h 2081906"/>
                <a:gd name="T2" fmla="*/ 3440880 w 3440880"/>
                <a:gd name="T3" fmla="*/ 2081906 h 2081906"/>
              </a:gdLst>
              <a:ahLst/>
              <a:cxnLst/>
              <a:rect l="T0" t="T1" r="T2" b="T3"/>
              <a:pathLst/>
            </a:custGeom>
            <a:grpFill/>
            <a:ln w="31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空心弧 13"/>
            <p:cNvSpPr>
              <a:spLocks noChangeArrowheads="1"/>
            </p:cNvSpPr>
            <p:nvPr/>
          </p:nvSpPr>
          <p:spPr bwMode="auto">
            <a:xfrm rot="17578575">
              <a:off x="-813486" y="813486"/>
              <a:ext cx="3768930" cy="2141958"/>
            </a:xfrm>
            <a:custGeom>
              <a:avLst/>
              <a:gdLst>
                <a:gd name="T0" fmla="*/ 0 w 5022717"/>
                <a:gd name="T1" fmla="*/ 0 h 2854509"/>
                <a:gd name="T2" fmla="*/ 5022717 w 5022717"/>
                <a:gd name="T3" fmla="*/ 2854509 h 2854509"/>
              </a:gdLst>
              <a:ahLst/>
              <a:cxnLst/>
              <a:rect l="T0" t="T1" r="T2" b="T3"/>
              <a:pathLst/>
            </a:custGeom>
            <a:grpFill/>
            <a:ln w="31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0" name="平行四边形 9"/>
            <p:cNvSpPr>
              <a:spLocks noChangeArrowheads="1"/>
            </p:cNvSpPr>
            <p:nvPr/>
          </p:nvSpPr>
          <p:spPr bwMode="auto">
            <a:xfrm flipH="1">
              <a:off x="1651395" y="89737"/>
              <a:ext cx="1320391" cy="681402"/>
            </a:xfrm>
            <a:prstGeom prst="parallelogram">
              <a:avLst>
                <a:gd name="adj" fmla="val 148247"/>
              </a:avLst>
            </a:prstGeom>
            <a:grpFill/>
            <a:ln w="31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1" name="平行四边形 10"/>
            <p:cNvSpPr>
              <a:spLocks noChangeArrowheads="1"/>
            </p:cNvSpPr>
            <p:nvPr/>
          </p:nvSpPr>
          <p:spPr bwMode="auto">
            <a:xfrm>
              <a:off x="1617329" y="771139"/>
              <a:ext cx="1352697" cy="705786"/>
            </a:xfrm>
            <a:prstGeom prst="parallelogram">
              <a:avLst>
                <a:gd name="adj" fmla="val 148251"/>
              </a:avLst>
            </a:prstGeom>
            <a:grpFill/>
            <a:ln w="31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7534278" y="2546126"/>
            <a:ext cx="2420934" cy="3070225"/>
            <a:chOff x="0" y="0"/>
            <a:chExt cx="2421084" cy="3069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" name="空心弧 13"/>
            <p:cNvSpPr>
              <a:spLocks noChangeArrowheads="1"/>
            </p:cNvSpPr>
            <p:nvPr/>
          </p:nvSpPr>
          <p:spPr bwMode="auto">
            <a:xfrm rot="6778576">
              <a:off x="262280" y="783974"/>
              <a:ext cx="2788517" cy="1316991"/>
            </a:xfrm>
            <a:custGeom>
              <a:avLst/>
              <a:gdLst>
                <a:gd name="T0" fmla="*/ 0 w 2788517"/>
                <a:gd name="T1" fmla="*/ 0 h 1316991"/>
                <a:gd name="T2" fmla="*/ 2788517 w 2788517"/>
                <a:gd name="T3" fmla="*/ 1316991 h 1316991"/>
              </a:gdLst>
              <a:ahLst/>
              <a:cxnLst/>
              <a:rect l="T0" t="T1" r="T2" b="T3"/>
              <a:pathLst/>
            </a:custGeom>
            <a:grpFill/>
            <a:ln w="31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4" name="空心弧 13"/>
            <p:cNvSpPr>
              <a:spLocks noChangeArrowheads="1"/>
            </p:cNvSpPr>
            <p:nvPr/>
          </p:nvSpPr>
          <p:spPr bwMode="auto">
            <a:xfrm rot="6778576">
              <a:off x="13809" y="662012"/>
              <a:ext cx="3069287" cy="1745263"/>
            </a:xfrm>
            <a:custGeom>
              <a:avLst/>
              <a:gdLst>
                <a:gd name="T0" fmla="*/ 0 w 3069287"/>
                <a:gd name="T1" fmla="*/ 0 h 1745263"/>
                <a:gd name="T2" fmla="*/ 3069287 w 3069287"/>
                <a:gd name="T3" fmla="*/ 1745263 h 1745263"/>
              </a:gdLst>
              <a:ahLst/>
              <a:cxnLst/>
              <a:rect l="T0" t="T1" r="T2" b="T3"/>
              <a:pathLst/>
            </a:custGeom>
            <a:grpFill/>
            <a:ln w="31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5" name="平行四边形 14"/>
            <p:cNvSpPr>
              <a:spLocks noChangeArrowheads="1"/>
            </p:cNvSpPr>
            <p:nvPr/>
          </p:nvSpPr>
          <p:spPr bwMode="auto">
            <a:xfrm rot="10800000" flipH="1">
              <a:off x="0" y="2441028"/>
              <a:ext cx="1075852" cy="555205"/>
            </a:xfrm>
            <a:prstGeom prst="parallelogram">
              <a:avLst>
                <a:gd name="adj" fmla="val 148247"/>
              </a:avLst>
            </a:prstGeom>
            <a:grpFill/>
            <a:ln w="31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6" name="平行四边形 15"/>
            <p:cNvSpPr>
              <a:spLocks noChangeArrowheads="1"/>
            </p:cNvSpPr>
            <p:nvPr/>
          </p:nvSpPr>
          <p:spPr bwMode="auto">
            <a:xfrm rot="10800000">
              <a:off x="1435" y="1865955"/>
              <a:ext cx="1102175" cy="575073"/>
            </a:xfrm>
            <a:prstGeom prst="parallelogram">
              <a:avLst>
                <a:gd name="adj" fmla="val 148251"/>
              </a:avLst>
            </a:prstGeom>
            <a:grpFill/>
            <a:ln w="31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513761" y="2231975"/>
            <a:ext cx="2592291" cy="646331"/>
            <a:chOff x="2999755" y="2591023"/>
            <a:chExt cx="2592291" cy="646331"/>
          </a:xfrm>
        </p:grpSpPr>
        <p:sp>
          <p:nvSpPr>
            <p:cNvPr id="18" name="TextBox 11"/>
            <p:cNvSpPr>
              <a:spLocks noChangeArrowheads="1"/>
            </p:cNvSpPr>
            <p:nvPr/>
          </p:nvSpPr>
          <p:spPr bwMode="auto">
            <a:xfrm flipH="1">
              <a:off x="3412507" y="2661290"/>
              <a:ext cx="2179539" cy="50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icrosoft YaHei UI" pitchFamily="34" charset="-122"/>
                  <a:ea typeface="Microsoft YaHei UI" pitchFamily="34" charset="-122"/>
                  <a:cs typeface="Arial" pitchFamily="34" charset="0"/>
                </a:rPr>
                <a:t>思维导图的介绍</a:t>
              </a:r>
              <a:endParaRPr lang="en-US" altLang="zh-CN" sz="2000" b="1" spc="6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19" name="TextBox 24"/>
            <p:cNvSpPr>
              <a:spLocks noChangeArrowheads="1"/>
            </p:cNvSpPr>
            <p:nvPr/>
          </p:nvSpPr>
          <p:spPr bwMode="auto">
            <a:xfrm>
              <a:off x="2999755" y="2591023"/>
              <a:ext cx="41870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libri" pitchFamily="34" charset="0"/>
                  <a:cs typeface="Calibri" pitchFamily="34" charset="0"/>
                  <a:sym typeface="Calibri" pitchFamily="34" charset="0"/>
                </a:rPr>
                <a:t>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513761" y="2808039"/>
            <a:ext cx="2387599" cy="646331"/>
            <a:chOff x="2999755" y="3167087"/>
            <a:chExt cx="2387599" cy="646331"/>
          </a:xfrm>
        </p:grpSpPr>
        <p:sp>
          <p:nvSpPr>
            <p:cNvPr id="21" name="TextBox 11"/>
            <p:cNvSpPr>
              <a:spLocks noChangeArrowheads="1"/>
            </p:cNvSpPr>
            <p:nvPr/>
          </p:nvSpPr>
          <p:spPr bwMode="auto">
            <a:xfrm flipH="1">
              <a:off x="3412504" y="3237354"/>
              <a:ext cx="1974850" cy="50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Microsoft YaHei UI" pitchFamily="34" charset="-122"/>
                  <a:ea typeface="Microsoft YaHei UI" pitchFamily="34" charset="-122"/>
                  <a:cs typeface="Arial" pitchFamily="34" charset="0"/>
                </a:rPr>
                <a:t>思维导图的意义</a:t>
              </a:r>
              <a:endPara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 UI" pitchFamily="34" charset="-122"/>
                <a:ea typeface="Microsoft YaHei UI" pitchFamily="34" charset="-122"/>
                <a:cs typeface="Arial" pitchFamily="34" charset="0"/>
              </a:endParaRPr>
            </a:p>
          </p:txBody>
        </p:sp>
        <p:sp>
          <p:nvSpPr>
            <p:cNvPr id="22" name="TextBox 24"/>
            <p:cNvSpPr>
              <a:spLocks noChangeArrowheads="1"/>
            </p:cNvSpPr>
            <p:nvPr/>
          </p:nvSpPr>
          <p:spPr bwMode="auto">
            <a:xfrm>
              <a:off x="2999755" y="3167087"/>
              <a:ext cx="41870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libri" pitchFamily="34" charset="0"/>
                  <a:cs typeface="Calibri" pitchFamily="34" charset="0"/>
                  <a:sym typeface="Calibri" pitchFamily="34" charset="0"/>
                </a:rPr>
                <a:t>2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" name="矩形 25"/>
          <p:cNvSpPr>
            <a:spLocks noChangeArrowheads="1"/>
          </p:cNvSpPr>
          <p:nvPr/>
        </p:nvSpPr>
        <p:spPr bwMode="auto">
          <a:xfrm>
            <a:off x="3585772" y="2760579"/>
            <a:ext cx="5101685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C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4" name="矩形 25"/>
          <p:cNvSpPr>
            <a:spLocks noChangeArrowheads="1"/>
          </p:cNvSpPr>
          <p:nvPr/>
        </p:nvSpPr>
        <p:spPr bwMode="auto">
          <a:xfrm>
            <a:off x="3585772" y="3336643"/>
            <a:ext cx="5101685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C00000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38703" y="4032175"/>
            <a:ext cx="3425547" cy="646331"/>
            <a:chOff x="755576" y="4828008"/>
            <a:chExt cx="3425547" cy="646331"/>
          </a:xfrm>
        </p:grpSpPr>
        <p:sp>
          <p:nvSpPr>
            <p:cNvPr id="30" name="TextBox 11"/>
            <p:cNvSpPr>
              <a:spLocks noChangeArrowheads="1"/>
            </p:cNvSpPr>
            <p:nvPr/>
          </p:nvSpPr>
          <p:spPr bwMode="auto">
            <a:xfrm flipH="1">
              <a:off x="1168325" y="4913731"/>
              <a:ext cx="3012798" cy="50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Microsoft YaHei UI" pitchFamily="34" charset="-122"/>
                  <a:ea typeface="Microsoft YaHei UI" pitchFamily="34" charset="-122"/>
                  <a:cs typeface="Arial" pitchFamily="34" charset="0"/>
                </a:rPr>
                <a:t>常用思维导图工具</a:t>
              </a:r>
              <a:endParaRPr lang="en-US" altLang="zh-CN" sz="2000" b="1" dirty="0">
                <a:solidFill>
                  <a:srgbClr val="C00000"/>
                </a:solidFill>
                <a:latin typeface="Microsoft YaHei UI" pitchFamily="34" charset="-122"/>
                <a:ea typeface="Microsoft YaHei UI" pitchFamily="34" charset="-122"/>
                <a:cs typeface="Arial" pitchFamily="34" charset="0"/>
              </a:endParaRPr>
            </a:p>
          </p:txBody>
        </p:sp>
        <p:sp>
          <p:nvSpPr>
            <p:cNvPr id="31" name="TextBox 24"/>
            <p:cNvSpPr>
              <a:spLocks noChangeArrowheads="1"/>
            </p:cNvSpPr>
            <p:nvPr/>
          </p:nvSpPr>
          <p:spPr bwMode="auto">
            <a:xfrm>
              <a:off x="755576" y="4828008"/>
              <a:ext cx="41870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Calibri" pitchFamily="34" charset="0"/>
                </a:rPr>
                <a:t>3</a:t>
              </a:r>
              <a:endPara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2" name="矩形 25"/>
          <p:cNvSpPr>
            <a:spLocks noChangeArrowheads="1"/>
          </p:cNvSpPr>
          <p:nvPr/>
        </p:nvSpPr>
        <p:spPr bwMode="auto">
          <a:xfrm>
            <a:off x="1829191" y="4649391"/>
            <a:ext cx="5101685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" name="矩形 25"/>
          <p:cNvSpPr>
            <a:spLocks noChangeArrowheads="1"/>
          </p:cNvSpPr>
          <p:nvPr/>
        </p:nvSpPr>
        <p:spPr bwMode="auto">
          <a:xfrm>
            <a:off x="1822645" y="5107727"/>
            <a:ext cx="5101685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738703" y="4577383"/>
            <a:ext cx="3444846" cy="646331"/>
            <a:chOff x="755576" y="5373216"/>
            <a:chExt cx="3444846" cy="646331"/>
          </a:xfrm>
        </p:grpSpPr>
        <p:sp>
          <p:nvSpPr>
            <p:cNvPr id="35" name="TextBox 24"/>
            <p:cNvSpPr>
              <a:spLocks noChangeArrowheads="1"/>
            </p:cNvSpPr>
            <p:nvPr/>
          </p:nvSpPr>
          <p:spPr bwMode="auto">
            <a:xfrm>
              <a:off x="755576" y="5373216"/>
              <a:ext cx="41870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Calibri" pitchFamily="34" charset="0"/>
                </a:rPr>
                <a:t>4</a:t>
              </a:r>
              <a:endPara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TextBox 11"/>
            <p:cNvSpPr>
              <a:spLocks noChangeArrowheads="1"/>
            </p:cNvSpPr>
            <p:nvPr/>
          </p:nvSpPr>
          <p:spPr bwMode="auto">
            <a:xfrm flipH="1">
              <a:off x="1187624" y="5445224"/>
              <a:ext cx="3012798" cy="50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Microsoft YaHei UI" pitchFamily="34" charset="-122"/>
                  <a:ea typeface="Microsoft YaHei UI" pitchFamily="34" charset="-122"/>
                  <a:cs typeface="Arial" pitchFamily="34" charset="0"/>
                </a:rPr>
                <a:t>思维导图的具体应用</a:t>
              </a:r>
              <a:endParaRPr lang="en-US" altLang="zh-CN" sz="2000" b="1" dirty="0">
                <a:solidFill>
                  <a:srgbClr val="C00000"/>
                </a:solidFill>
                <a:latin typeface="Microsoft YaHei UI" pitchFamily="34" charset="-122"/>
                <a:ea typeface="Microsoft YaHei UI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9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2" grpId="0" animBg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208550"/>
            <a:ext cx="9779953" cy="1411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157" y="339643"/>
            <a:ext cx="9793088" cy="66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1.Shiro</a:t>
            </a:r>
            <a:r>
              <a:rPr lang="zh-CN" altLang="en-US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sz="3742" b="1" spc="35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50026" y="2686587"/>
            <a:ext cx="5601062" cy="576064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spc="10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什么是思维导</a:t>
            </a:r>
            <a:r>
              <a:rPr lang="zh-CN" altLang="en-US" sz="2800" b="1" spc="10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2800" b="1" spc="10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2800" b="1" spc="100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 flipH="1">
            <a:off x="3850631" y="3262015"/>
            <a:ext cx="5600525" cy="19942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lvl="0">
              <a:lnSpc>
                <a:spcPct val="200000"/>
              </a:lnSpc>
            </a:pPr>
            <a:r>
              <a:rPr lang="en-US" altLang="zh-CN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›››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：又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叫心智导图，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MindMap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，表达发散性思维的有效图形思维工具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›››</a:t>
            </a:r>
            <a:r>
              <a:rPr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树状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的结构来把各级主题之间的隶属关系和层级展现出来。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73715" y="1799927"/>
            <a:ext cx="576263" cy="2873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573715" y="3870027"/>
            <a:ext cx="576263" cy="2873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962528" y="2087265"/>
            <a:ext cx="576262" cy="576262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202365" y="2087265"/>
            <a:ext cx="576263" cy="576262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962528" y="2687340"/>
            <a:ext cx="576262" cy="57467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202365" y="2687340"/>
            <a:ext cx="576263" cy="57467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962528" y="3293765"/>
            <a:ext cx="576262" cy="576262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5" name="组合 14"/>
          <p:cNvGrpSpPr>
            <a:grpSpLocks/>
          </p:cNvGrpSpPr>
          <p:nvPr/>
        </p:nvGrpSpPr>
        <p:grpSpPr bwMode="auto">
          <a:xfrm>
            <a:off x="2573715" y="2087265"/>
            <a:ext cx="576263" cy="1782762"/>
            <a:chOff x="1951489" y="1059582"/>
            <a:chExt cx="576064" cy="1781896"/>
          </a:xfrm>
        </p:grpSpPr>
        <p:sp>
          <p:nvSpPr>
            <p:cNvPr id="26" name="矩形 25"/>
            <p:cNvSpPr/>
            <p:nvPr/>
          </p:nvSpPr>
          <p:spPr>
            <a:xfrm>
              <a:off x="1951489" y="1059582"/>
              <a:ext cx="576064" cy="575982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951489" y="1657778"/>
              <a:ext cx="576064" cy="575983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951489" y="2265496"/>
              <a:ext cx="576064" cy="575982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3202365" y="3293765"/>
            <a:ext cx="576263" cy="576262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386265" y="2687340"/>
            <a:ext cx="576263" cy="57467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2573715" y="2087265"/>
            <a:ext cx="576263" cy="1782762"/>
            <a:chOff x="1951489" y="1059582"/>
            <a:chExt cx="576064" cy="1781896"/>
          </a:xfrm>
        </p:grpSpPr>
        <p:sp>
          <p:nvSpPr>
            <p:cNvPr id="32" name="矩形 31"/>
            <p:cNvSpPr/>
            <p:nvPr/>
          </p:nvSpPr>
          <p:spPr>
            <a:xfrm>
              <a:off x="1951489" y="1059582"/>
              <a:ext cx="576064" cy="575982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951489" y="1657778"/>
              <a:ext cx="576064" cy="575983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951489" y="2265496"/>
              <a:ext cx="576064" cy="575982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9477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"/>
                            </p:stCondLst>
                            <p:childTnLst>
                              <p:par>
                                <p:cTn id="10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17" grpId="0" animBg="1"/>
      <p:bldP spid="18" grpId="0" animBg="1"/>
      <p:bldP spid="18" grpId="1" animBg="1"/>
      <p:bldP spid="19" grpId="0" animBg="1"/>
      <p:bldP spid="19" grpId="1" animBg="1"/>
      <p:bldP spid="22" grpId="0" animBg="1"/>
      <p:bldP spid="23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208550"/>
            <a:ext cx="9779953" cy="1411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156" y="339643"/>
            <a:ext cx="9779953" cy="66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思维</a:t>
            </a:r>
            <a:r>
              <a:rPr lang="zh-CN" altLang="en-US" sz="3742" b="1" spc="35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zh-CN" altLang="en-US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zh-CN" altLang="en-US" sz="3742" b="1" spc="35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意义</a:t>
            </a:r>
          </a:p>
        </p:txBody>
      </p:sp>
      <p:grpSp>
        <p:nvGrpSpPr>
          <p:cNvPr id="35" name="组合 34"/>
          <p:cNvGrpSpPr/>
          <p:nvPr/>
        </p:nvGrpSpPr>
        <p:grpSpPr>
          <a:xfrm rot="16200000">
            <a:off x="4808093" y="-1389843"/>
            <a:ext cx="1064079" cy="9779956"/>
            <a:chOff x="407504" y="987576"/>
            <a:chExt cx="1064079" cy="8453141"/>
          </a:xfrm>
        </p:grpSpPr>
        <p:sp>
          <p:nvSpPr>
            <p:cNvPr id="36" name="矩形 15"/>
            <p:cNvSpPr/>
            <p:nvPr/>
          </p:nvSpPr>
          <p:spPr>
            <a:xfrm flipH="1">
              <a:off x="407504" y="1066623"/>
              <a:ext cx="1064079" cy="8374094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25400">
                  <a:srgbClr val="7E7E7E"/>
                </a:gs>
                <a:gs pos="67900">
                  <a:srgbClr val="373737"/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rot="5400000" flipH="1">
              <a:off x="-3236920" y="5164039"/>
              <a:ext cx="8352926" cy="0"/>
            </a:xfrm>
            <a:prstGeom prst="line">
              <a:avLst/>
            </a:prstGeom>
            <a:ln w="63500">
              <a:gradFill>
                <a:gsLst>
                  <a:gs pos="0">
                    <a:srgbClr val="FF9900"/>
                  </a:gs>
                  <a:gs pos="50000">
                    <a:srgbClr val="FFC000"/>
                  </a:gs>
                  <a:gs pos="80000">
                    <a:srgbClr val="FFE600"/>
                  </a:gs>
                  <a:gs pos="100000">
                    <a:srgbClr val="FFFF00">
                      <a:alpha val="0"/>
                    </a:srgbClr>
                  </a:gs>
                </a:gsLst>
                <a:lin ang="5400000" scaled="0"/>
              </a:gra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虚尾箭头 37"/>
          <p:cNvSpPr/>
          <p:nvPr/>
        </p:nvSpPr>
        <p:spPr>
          <a:xfrm rot="16200000" flipV="1">
            <a:off x="6570834" y="2664023"/>
            <a:ext cx="216024" cy="216024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虚尾箭头 38"/>
          <p:cNvSpPr/>
          <p:nvPr/>
        </p:nvSpPr>
        <p:spPr>
          <a:xfrm rot="16200000" flipV="1">
            <a:off x="2682402" y="2664023"/>
            <a:ext cx="216024" cy="216024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虚尾箭头 39"/>
          <p:cNvSpPr/>
          <p:nvPr/>
        </p:nvSpPr>
        <p:spPr>
          <a:xfrm rot="5400000">
            <a:off x="3618506" y="4104183"/>
            <a:ext cx="216024" cy="216024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1" name="虚尾箭头 40"/>
          <p:cNvSpPr/>
          <p:nvPr/>
        </p:nvSpPr>
        <p:spPr>
          <a:xfrm rot="5400000">
            <a:off x="7578946" y="4104183"/>
            <a:ext cx="216024" cy="216024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1314250" y="1511895"/>
            <a:ext cx="3024332" cy="1080120"/>
            <a:chOff x="827584" y="1059580"/>
            <a:chExt cx="1862839" cy="1080120"/>
          </a:xfrm>
        </p:grpSpPr>
        <p:grpSp>
          <p:nvGrpSpPr>
            <p:cNvPr id="43" name="组合 42"/>
            <p:cNvGrpSpPr/>
            <p:nvPr/>
          </p:nvGrpSpPr>
          <p:grpSpPr>
            <a:xfrm rot="16200000">
              <a:off x="1218944" y="668221"/>
              <a:ext cx="1080120" cy="1862838"/>
              <a:chOff x="2024069" y="1329298"/>
              <a:chExt cx="2573751" cy="2366070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4069" y="1329298"/>
                <a:ext cx="2573751" cy="23660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矩形 45"/>
              <p:cNvSpPr/>
              <p:nvPr/>
            </p:nvSpPr>
            <p:spPr>
              <a:xfrm rot="16200000" flipV="1">
                <a:off x="2471073" y="1568623"/>
                <a:ext cx="2366067" cy="18874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3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››› </a:t>
                </a:r>
                <a:r>
                  <a:rPr lang="en-US" altLang="zh-CN" sz="11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 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模仿</a:t>
                </a:r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人脑的神经元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3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›››  </a:t>
                </a:r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拥有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无限发散性和添加</a:t>
                </a:r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能力</a:t>
                </a:r>
                <a:endParaRPr lang="zh-CN" altLang="en-US" sz="1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4" name="TextBox 1"/>
            <p:cNvSpPr txBox="1"/>
            <p:nvPr/>
          </p:nvSpPr>
          <p:spPr>
            <a:xfrm>
              <a:off x="827584" y="1801146"/>
              <a:ext cx="1862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202690" y="1511895"/>
            <a:ext cx="2952320" cy="1080120"/>
            <a:chOff x="4653378" y="1059582"/>
            <a:chExt cx="1862838" cy="1080120"/>
          </a:xfrm>
        </p:grpSpPr>
        <p:grpSp>
          <p:nvGrpSpPr>
            <p:cNvPr id="48" name="组合 47"/>
            <p:cNvGrpSpPr/>
            <p:nvPr/>
          </p:nvGrpSpPr>
          <p:grpSpPr>
            <a:xfrm rot="16200000">
              <a:off x="5044737" y="668223"/>
              <a:ext cx="1080120" cy="1862838"/>
              <a:chOff x="2024069" y="1329298"/>
              <a:chExt cx="2573751" cy="2366070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4069" y="1329298"/>
                <a:ext cx="2573751" cy="23660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矩形 50"/>
              <p:cNvSpPr/>
              <p:nvPr/>
            </p:nvSpPr>
            <p:spPr>
              <a:xfrm rot="16200000" flipV="1">
                <a:off x="2471073" y="1568623"/>
                <a:ext cx="2366068" cy="18874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lvl="0">
                  <a:lnSpc>
                    <a:spcPct val="150000"/>
                  </a:lnSpc>
                </a:pPr>
                <a:r>
                  <a:rPr lang="en-US" altLang="zh-CN" sz="13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›››  </a:t>
                </a:r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突出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重点，以关键点为中心发散开来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altLang="zh-CN" sz="13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›››  </a:t>
                </a:r>
                <a:r>
                  <a:rPr lang="zh-CN" altLang="en-US" sz="1100" dirty="0" smtClean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分清主次</a:t>
                </a:r>
                <a:endParaRPr lang="zh-CN" altLang="en-US" sz="11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9" name="TextBox 24"/>
            <p:cNvSpPr txBox="1"/>
            <p:nvPr/>
          </p:nvSpPr>
          <p:spPr>
            <a:xfrm>
              <a:off x="4653378" y="1801148"/>
              <a:ext cx="1862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322362" y="4341693"/>
            <a:ext cx="3024336" cy="1130642"/>
            <a:chOff x="2483768" y="3889380"/>
            <a:chExt cx="1862838" cy="1130642"/>
          </a:xfrm>
        </p:grpSpPr>
        <p:grpSp>
          <p:nvGrpSpPr>
            <p:cNvPr id="53" name="组合 52"/>
            <p:cNvGrpSpPr/>
            <p:nvPr/>
          </p:nvGrpSpPr>
          <p:grpSpPr>
            <a:xfrm rot="5400000" flipV="1">
              <a:off x="2875127" y="3548543"/>
              <a:ext cx="1080120" cy="1862838"/>
              <a:chOff x="2024069" y="1329298"/>
              <a:chExt cx="2573751" cy="2366070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4069" y="1329298"/>
                <a:ext cx="2573751" cy="23660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矩形 55"/>
              <p:cNvSpPr/>
              <p:nvPr/>
            </p:nvSpPr>
            <p:spPr>
              <a:xfrm rot="16200000">
                <a:off x="2471073" y="1568623"/>
                <a:ext cx="2366068" cy="18874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lvl="0">
                  <a:lnSpc>
                    <a:spcPct val="150000"/>
                  </a:lnSpc>
                </a:pPr>
                <a:r>
                  <a:rPr lang="en-US" altLang="zh-CN" sz="13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›››  </a:t>
                </a:r>
                <a:r>
                  <a:rPr lang="zh-CN" altLang="en-US" sz="1100" dirty="0" smtClean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层级</a:t>
                </a:r>
                <a:r>
                  <a:rPr lang="zh-CN" altLang="en-US" sz="1100" dirty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结构清晰</a:t>
                </a:r>
                <a:r>
                  <a:rPr lang="zh-CN" altLang="en-US" sz="1100" dirty="0" smtClean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明了</a:t>
                </a:r>
              </a:p>
            </p:txBody>
          </p:sp>
        </p:grpSp>
        <p:sp>
          <p:nvSpPr>
            <p:cNvPr id="54" name="TextBox 25"/>
            <p:cNvSpPr txBox="1"/>
            <p:nvPr/>
          </p:nvSpPr>
          <p:spPr>
            <a:xfrm>
              <a:off x="2483768" y="3889380"/>
              <a:ext cx="1862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210796" y="4341693"/>
            <a:ext cx="3024335" cy="1130643"/>
            <a:chOff x="6444207" y="3889380"/>
            <a:chExt cx="1872210" cy="1130643"/>
          </a:xfrm>
        </p:grpSpPr>
        <p:grpSp>
          <p:nvGrpSpPr>
            <p:cNvPr id="58" name="组合 57"/>
            <p:cNvGrpSpPr/>
            <p:nvPr/>
          </p:nvGrpSpPr>
          <p:grpSpPr>
            <a:xfrm rot="5400000" flipV="1">
              <a:off x="6840252" y="3543858"/>
              <a:ext cx="1080120" cy="1872210"/>
              <a:chOff x="2024069" y="1329296"/>
              <a:chExt cx="2573751" cy="2366072"/>
            </a:xfrm>
          </p:grpSpPr>
          <p:pic>
            <p:nvPicPr>
              <p:cNvPr id="60" name="图片 5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4069" y="1329298"/>
                <a:ext cx="2573751" cy="23660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矩形 60"/>
              <p:cNvSpPr/>
              <p:nvPr/>
            </p:nvSpPr>
            <p:spPr>
              <a:xfrm rot="16200000">
                <a:off x="2471070" y="1568621"/>
                <a:ext cx="2366067" cy="18874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lvl="0">
                  <a:lnSpc>
                    <a:spcPct val="150000"/>
                  </a:lnSpc>
                </a:pPr>
                <a:r>
                  <a:rPr lang="en-US" altLang="zh-CN" sz="13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›››  </a:t>
                </a:r>
                <a:r>
                  <a:rPr lang="zh-CN" altLang="en-US" sz="1100" dirty="0" smtClean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找到</a:t>
                </a:r>
                <a:r>
                  <a:rPr lang="zh-CN" altLang="en-US" sz="1100" dirty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解决问题的关键因素或关键</a:t>
                </a:r>
                <a:r>
                  <a:rPr lang="zh-CN" altLang="en-US" sz="1100" dirty="0" smtClean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环节</a:t>
                </a:r>
              </a:p>
            </p:txBody>
          </p:sp>
        </p:grpSp>
        <p:sp>
          <p:nvSpPr>
            <p:cNvPr id="59" name="TextBox 26"/>
            <p:cNvSpPr txBox="1"/>
            <p:nvPr/>
          </p:nvSpPr>
          <p:spPr>
            <a:xfrm>
              <a:off x="6444208" y="3889380"/>
              <a:ext cx="1862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966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38" grpId="0" animBg="1"/>
      <p:bldP spid="39" grpId="0" animBg="1"/>
      <p:bldP spid="40" grpId="0" animBg="1"/>
      <p:bldP spid="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208550"/>
            <a:ext cx="9779953" cy="1411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156" y="287759"/>
            <a:ext cx="9511725" cy="66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思维</a:t>
            </a:r>
            <a:r>
              <a:rPr lang="zh-CN" altLang="en-US" sz="3742" b="1" spc="35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导图</a:t>
            </a:r>
            <a:r>
              <a:rPr lang="zh-CN" altLang="en-US" sz="3742" b="1" spc="35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常用工具</a:t>
            </a:r>
            <a:endParaRPr lang="zh-CN" altLang="en-US" sz="3742" b="1" spc="35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4146056" y="2952055"/>
            <a:ext cx="2444726" cy="2444726"/>
          </a:xfrm>
          <a:prstGeom prst="donut">
            <a:avLst>
              <a:gd name="adj" fmla="val 252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48779" y="4558543"/>
            <a:ext cx="123975" cy="65495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4000">
                <a:schemeClr val="bg1">
                  <a:lumMod val="65000"/>
                </a:schemeClr>
              </a:gs>
              <a:gs pos="39000">
                <a:schemeClr val="bg1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981453" y="3798909"/>
            <a:ext cx="820787" cy="82078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3000">
                <a:schemeClr val="bg1">
                  <a:lumMod val="65000"/>
                </a:schemeClr>
              </a:gs>
              <a:gs pos="83000">
                <a:schemeClr val="bg1">
                  <a:lumMod val="50000"/>
                </a:schemeClr>
              </a:gs>
              <a:gs pos="100000">
                <a:srgbClr val="96AB9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同心圆 8"/>
          <p:cNvSpPr/>
          <p:nvPr/>
        </p:nvSpPr>
        <p:spPr>
          <a:xfrm>
            <a:off x="5039425" y="3860063"/>
            <a:ext cx="698480" cy="698480"/>
          </a:xfrm>
          <a:prstGeom prst="donut">
            <a:avLst>
              <a:gd name="adj" fmla="val 885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98184" y="5112295"/>
            <a:ext cx="212710" cy="84355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4000">
                <a:schemeClr val="bg1">
                  <a:lumMod val="65000"/>
                </a:schemeClr>
              </a:gs>
              <a:gs pos="39000">
                <a:schemeClr val="bg1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825460" y="1367879"/>
            <a:ext cx="3897504" cy="2035483"/>
            <a:chOff x="2955260" y="51470"/>
            <a:chExt cx="3897504" cy="2035483"/>
          </a:xfrm>
        </p:grpSpPr>
        <p:sp>
          <p:nvSpPr>
            <p:cNvPr id="12" name="TextBox 12"/>
            <p:cNvSpPr txBox="1">
              <a:spLocks noChangeArrowheads="1"/>
            </p:cNvSpPr>
            <p:nvPr/>
          </p:nvSpPr>
          <p:spPr bwMode="auto">
            <a:xfrm flipH="1">
              <a:off x="3303554" y="274675"/>
              <a:ext cx="3549210" cy="92333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0" eaLnBrk="1" hangingPunct="1">
                <a:lnSpc>
                  <a:spcPct val="15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››› </a:t>
              </a:r>
              <a:r>
                <a:rPr lang="en-US" altLang="zh-CN" sz="105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 </a:t>
              </a:r>
              <a:r>
                <a:rPr lang="zh-CN" altLang="en-US" sz="105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国产软件</a:t>
              </a:r>
              <a:endParaRPr lang="en-US" altLang="zh-CN" sz="105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1" hangingPunct="1">
                <a:lnSpc>
                  <a:spcPct val="15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››› </a:t>
              </a:r>
              <a:r>
                <a:rPr lang="en-US" altLang="zh-CN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 </a:t>
              </a:r>
              <a:r>
                <a:rPr lang="zh-CN" altLang="en-US" sz="105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功能实用</a:t>
              </a:r>
              <a:endParaRPr lang="en-US" altLang="zh-CN" sz="105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›››  </a:t>
              </a:r>
              <a:r>
                <a:rPr lang="zh-CN" altLang="en-US" sz="105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基础功能免费</a:t>
              </a:r>
            </a:p>
          </p:txBody>
        </p: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 flipH="1">
              <a:off x="3776302" y="51470"/>
              <a:ext cx="1456585" cy="338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600" b="1" kern="0" dirty="0" err="1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XMind</a:t>
              </a:r>
              <a:endParaRPr lang="zh-CN" altLang="en-US" sz="16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2955260" y="1198005"/>
              <a:ext cx="3084598" cy="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478579" y="1198005"/>
              <a:ext cx="0" cy="888948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166490" y="2983417"/>
            <a:ext cx="2444726" cy="2444726"/>
            <a:chOff x="3296290" y="2236226"/>
            <a:chExt cx="2444726" cy="2444726"/>
          </a:xfrm>
        </p:grpSpPr>
        <p:sp>
          <p:nvSpPr>
            <p:cNvPr id="17" name="饼形 4"/>
            <p:cNvSpPr/>
            <p:nvPr/>
          </p:nvSpPr>
          <p:spPr>
            <a:xfrm rot="7322117">
              <a:off x="4151769" y="2327820"/>
              <a:ext cx="764565" cy="915146"/>
            </a:xfrm>
            <a:custGeom>
              <a:avLst/>
              <a:gdLst>
                <a:gd name="connsiteX0" fmla="*/ 1800200 w 1800200"/>
                <a:gd name="connsiteY0" fmla="*/ 900100 h 1800200"/>
                <a:gd name="connsiteX1" fmla="*/ 900100 w 1800200"/>
                <a:gd name="connsiteY1" fmla="*/ 1800200 h 1800200"/>
                <a:gd name="connsiteX2" fmla="*/ 0 w 1800200"/>
                <a:gd name="connsiteY2" fmla="*/ 900100 h 1800200"/>
                <a:gd name="connsiteX3" fmla="*/ 900100 w 1800200"/>
                <a:gd name="connsiteY3" fmla="*/ 0 h 1800200"/>
                <a:gd name="connsiteX4" fmla="*/ 900100 w 1800200"/>
                <a:gd name="connsiteY4" fmla="*/ 900100 h 1800200"/>
                <a:gd name="connsiteX5" fmla="*/ 1800200 w 1800200"/>
                <a:gd name="connsiteY5" fmla="*/ 900100 h 1800200"/>
                <a:gd name="connsiteX0" fmla="*/ 1800200 w 1800200"/>
                <a:gd name="connsiteY0" fmla="*/ 900100 h 1800200"/>
                <a:gd name="connsiteX1" fmla="*/ 900100 w 1800200"/>
                <a:gd name="connsiteY1" fmla="*/ 1800200 h 1800200"/>
                <a:gd name="connsiteX2" fmla="*/ 0 w 1800200"/>
                <a:gd name="connsiteY2" fmla="*/ 900100 h 1800200"/>
                <a:gd name="connsiteX3" fmla="*/ 900100 w 1800200"/>
                <a:gd name="connsiteY3" fmla="*/ 0 h 1800200"/>
                <a:gd name="connsiteX4" fmla="*/ 900100 w 1800200"/>
                <a:gd name="connsiteY4" fmla="*/ 900100 h 1800200"/>
                <a:gd name="connsiteX5" fmla="*/ 1800200 w 1800200"/>
                <a:gd name="connsiteY5" fmla="*/ 900100 h 1800200"/>
                <a:gd name="connsiteX0" fmla="*/ 1800200 w 1800200"/>
                <a:gd name="connsiteY0" fmla="*/ 900100 h 1800200"/>
                <a:gd name="connsiteX1" fmla="*/ 900100 w 1800200"/>
                <a:gd name="connsiteY1" fmla="*/ 1800200 h 1800200"/>
                <a:gd name="connsiteX2" fmla="*/ 0 w 1800200"/>
                <a:gd name="connsiteY2" fmla="*/ 900100 h 1800200"/>
                <a:gd name="connsiteX3" fmla="*/ 900100 w 1800200"/>
                <a:gd name="connsiteY3" fmla="*/ 0 h 1800200"/>
                <a:gd name="connsiteX4" fmla="*/ 900100 w 1800200"/>
                <a:gd name="connsiteY4" fmla="*/ 900100 h 1800200"/>
                <a:gd name="connsiteX5" fmla="*/ 1800200 w 1800200"/>
                <a:gd name="connsiteY5" fmla="*/ 900100 h 1800200"/>
                <a:gd name="connsiteX0" fmla="*/ 1800200 w 1800200"/>
                <a:gd name="connsiteY0" fmla="*/ 900100 h 1800200"/>
                <a:gd name="connsiteX1" fmla="*/ 900100 w 1800200"/>
                <a:gd name="connsiteY1" fmla="*/ 1800200 h 1800200"/>
                <a:gd name="connsiteX2" fmla="*/ 0 w 1800200"/>
                <a:gd name="connsiteY2" fmla="*/ 900100 h 1800200"/>
                <a:gd name="connsiteX3" fmla="*/ 900100 w 1800200"/>
                <a:gd name="connsiteY3" fmla="*/ 0 h 1800200"/>
                <a:gd name="connsiteX4" fmla="*/ 900100 w 1800200"/>
                <a:gd name="connsiteY4" fmla="*/ 900100 h 1800200"/>
                <a:gd name="connsiteX5" fmla="*/ 1800200 w 1800200"/>
                <a:gd name="connsiteY5" fmla="*/ 900100 h 1800200"/>
                <a:gd name="connsiteX0" fmla="*/ 1816794 w 1816794"/>
                <a:gd name="connsiteY0" fmla="*/ 588950 h 1489050"/>
                <a:gd name="connsiteX1" fmla="*/ 916694 w 1816794"/>
                <a:gd name="connsiteY1" fmla="*/ 1489050 h 1489050"/>
                <a:gd name="connsiteX2" fmla="*/ 16594 w 1816794"/>
                <a:gd name="connsiteY2" fmla="*/ 588950 h 1489050"/>
                <a:gd name="connsiteX3" fmla="*/ 332494 w 1816794"/>
                <a:gd name="connsiteY3" fmla="*/ 0 h 1489050"/>
                <a:gd name="connsiteX4" fmla="*/ 916694 w 1816794"/>
                <a:gd name="connsiteY4" fmla="*/ 588950 h 1489050"/>
                <a:gd name="connsiteX5" fmla="*/ 1816794 w 1816794"/>
                <a:gd name="connsiteY5" fmla="*/ 588950 h 1489050"/>
                <a:gd name="connsiteX0" fmla="*/ 1817233 w 1817233"/>
                <a:gd name="connsiteY0" fmla="*/ 588950 h 1489050"/>
                <a:gd name="connsiteX1" fmla="*/ 917133 w 1817233"/>
                <a:gd name="connsiteY1" fmla="*/ 1489050 h 1489050"/>
                <a:gd name="connsiteX2" fmla="*/ 17033 w 1817233"/>
                <a:gd name="connsiteY2" fmla="*/ 588950 h 1489050"/>
                <a:gd name="connsiteX3" fmla="*/ 332933 w 1817233"/>
                <a:gd name="connsiteY3" fmla="*/ 0 h 1489050"/>
                <a:gd name="connsiteX4" fmla="*/ 917133 w 1817233"/>
                <a:gd name="connsiteY4" fmla="*/ 588950 h 1489050"/>
                <a:gd name="connsiteX5" fmla="*/ 1817233 w 1817233"/>
                <a:gd name="connsiteY5" fmla="*/ 588950 h 1489050"/>
                <a:gd name="connsiteX0" fmla="*/ 1801112 w 1801112"/>
                <a:gd name="connsiteY0" fmla="*/ 588950 h 1489050"/>
                <a:gd name="connsiteX1" fmla="*/ 901012 w 1801112"/>
                <a:gd name="connsiteY1" fmla="*/ 1489050 h 1489050"/>
                <a:gd name="connsiteX2" fmla="*/ 912 w 1801112"/>
                <a:gd name="connsiteY2" fmla="*/ 588950 h 1489050"/>
                <a:gd name="connsiteX3" fmla="*/ 316812 w 1801112"/>
                <a:gd name="connsiteY3" fmla="*/ 0 h 1489050"/>
                <a:gd name="connsiteX4" fmla="*/ 901012 w 1801112"/>
                <a:gd name="connsiteY4" fmla="*/ 588950 h 1489050"/>
                <a:gd name="connsiteX5" fmla="*/ 1801112 w 1801112"/>
                <a:gd name="connsiteY5" fmla="*/ 588950 h 1489050"/>
                <a:gd name="connsiteX0" fmla="*/ 1838904 w 1838904"/>
                <a:gd name="connsiteY0" fmla="*/ 588950 h 1489051"/>
                <a:gd name="connsiteX1" fmla="*/ 938804 w 1838904"/>
                <a:gd name="connsiteY1" fmla="*/ 1489050 h 1489051"/>
                <a:gd name="connsiteX2" fmla="*/ 604 w 1838904"/>
                <a:gd name="connsiteY2" fmla="*/ 595300 h 1489051"/>
                <a:gd name="connsiteX3" fmla="*/ 354604 w 1838904"/>
                <a:gd name="connsiteY3" fmla="*/ 0 h 1489051"/>
                <a:gd name="connsiteX4" fmla="*/ 938804 w 1838904"/>
                <a:gd name="connsiteY4" fmla="*/ 588950 h 1489051"/>
                <a:gd name="connsiteX5" fmla="*/ 1838904 w 1838904"/>
                <a:gd name="connsiteY5" fmla="*/ 588950 h 1489051"/>
                <a:gd name="connsiteX0" fmla="*/ 1842125 w 1842125"/>
                <a:gd name="connsiteY0" fmla="*/ 588950 h 1489051"/>
                <a:gd name="connsiteX1" fmla="*/ 942025 w 1842125"/>
                <a:gd name="connsiteY1" fmla="*/ 1489050 h 1489051"/>
                <a:gd name="connsiteX2" fmla="*/ 3825 w 1842125"/>
                <a:gd name="connsiteY2" fmla="*/ 595300 h 1489051"/>
                <a:gd name="connsiteX3" fmla="*/ 357825 w 1842125"/>
                <a:gd name="connsiteY3" fmla="*/ 0 h 1489051"/>
                <a:gd name="connsiteX4" fmla="*/ 942025 w 1842125"/>
                <a:gd name="connsiteY4" fmla="*/ 588950 h 1489051"/>
                <a:gd name="connsiteX5" fmla="*/ 1842125 w 1842125"/>
                <a:gd name="connsiteY5" fmla="*/ 588950 h 1489051"/>
                <a:gd name="connsiteX0" fmla="*/ 1842125 w 1842125"/>
                <a:gd name="connsiteY0" fmla="*/ 588950 h 1489051"/>
                <a:gd name="connsiteX1" fmla="*/ 942025 w 1842125"/>
                <a:gd name="connsiteY1" fmla="*/ 1489050 h 1489051"/>
                <a:gd name="connsiteX2" fmla="*/ 3825 w 1842125"/>
                <a:gd name="connsiteY2" fmla="*/ 595300 h 1489051"/>
                <a:gd name="connsiteX3" fmla="*/ 357825 w 1842125"/>
                <a:gd name="connsiteY3" fmla="*/ 0 h 1489051"/>
                <a:gd name="connsiteX4" fmla="*/ 942025 w 1842125"/>
                <a:gd name="connsiteY4" fmla="*/ 588950 h 1489051"/>
                <a:gd name="connsiteX5" fmla="*/ 1842125 w 1842125"/>
                <a:gd name="connsiteY5" fmla="*/ 588950 h 1489051"/>
                <a:gd name="connsiteX0" fmla="*/ 1838430 w 1838430"/>
                <a:gd name="connsiteY0" fmla="*/ 588950 h 1489051"/>
                <a:gd name="connsiteX1" fmla="*/ 938330 w 1838430"/>
                <a:gd name="connsiteY1" fmla="*/ 1489050 h 1489051"/>
                <a:gd name="connsiteX2" fmla="*/ 130 w 1838430"/>
                <a:gd name="connsiteY2" fmla="*/ 595300 h 1489051"/>
                <a:gd name="connsiteX3" fmla="*/ 354130 w 1838430"/>
                <a:gd name="connsiteY3" fmla="*/ 0 h 1489051"/>
                <a:gd name="connsiteX4" fmla="*/ 938330 w 1838430"/>
                <a:gd name="connsiteY4" fmla="*/ 588950 h 1489051"/>
                <a:gd name="connsiteX5" fmla="*/ 1838430 w 1838430"/>
                <a:gd name="connsiteY5" fmla="*/ 588950 h 1489051"/>
                <a:gd name="connsiteX0" fmla="*/ 1838413 w 1838413"/>
                <a:gd name="connsiteY0" fmla="*/ 588950 h 1489051"/>
                <a:gd name="connsiteX1" fmla="*/ 938313 w 1838413"/>
                <a:gd name="connsiteY1" fmla="*/ 1489050 h 1489051"/>
                <a:gd name="connsiteX2" fmla="*/ 113 w 1838413"/>
                <a:gd name="connsiteY2" fmla="*/ 595300 h 1489051"/>
                <a:gd name="connsiteX3" fmla="*/ 354113 w 1838413"/>
                <a:gd name="connsiteY3" fmla="*/ 0 h 1489051"/>
                <a:gd name="connsiteX4" fmla="*/ 938313 w 1838413"/>
                <a:gd name="connsiteY4" fmla="*/ 588950 h 1489051"/>
                <a:gd name="connsiteX5" fmla="*/ 1838413 w 1838413"/>
                <a:gd name="connsiteY5" fmla="*/ 588950 h 1489051"/>
                <a:gd name="connsiteX0" fmla="*/ 1845409 w 1845409"/>
                <a:gd name="connsiteY0" fmla="*/ 588950 h 1489051"/>
                <a:gd name="connsiteX1" fmla="*/ 945309 w 1845409"/>
                <a:gd name="connsiteY1" fmla="*/ 1489050 h 1489051"/>
                <a:gd name="connsiteX2" fmla="*/ 7109 w 1845409"/>
                <a:gd name="connsiteY2" fmla="*/ 595300 h 1489051"/>
                <a:gd name="connsiteX3" fmla="*/ 361109 w 1845409"/>
                <a:gd name="connsiteY3" fmla="*/ 0 h 1489051"/>
                <a:gd name="connsiteX4" fmla="*/ 945309 w 1845409"/>
                <a:gd name="connsiteY4" fmla="*/ 588950 h 1489051"/>
                <a:gd name="connsiteX5" fmla="*/ 1845409 w 1845409"/>
                <a:gd name="connsiteY5" fmla="*/ 588950 h 1489051"/>
                <a:gd name="connsiteX0" fmla="*/ 1840051 w 1840051"/>
                <a:gd name="connsiteY0" fmla="*/ 588950 h 1317601"/>
                <a:gd name="connsiteX1" fmla="*/ 527201 w 1840051"/>
                <a:gd name="connsiteY1" fmla="*/ 1317600 h 1317601"/>
                <a:gd name="connsiteX2" fmla="*/ 1751 w 1840051"/>
                <a:gd name="connsiteY2" fmla="*/ 595300 h 1317601"/>
                <a:gd name="connsiteX3" fmla="*/ 355751 w 1840051"/>
                <a:gd name="connsiteY3" fmla="*/ 0 h 1317601"/>
                <a:gd name="connsiteX4" fmla="*/ 939951 w 1840051"/>
                <a:gd name="connsiteY4" fmla="*/ 588950 h 1317601"/>
                <a:gd name="connsiteX5" fmla="*/ 1840051 w 1840051"/>
                <a:gd name="connsiteY5" fmla="*/ 588950 h 1317601"/>
                <a:gd name="connsiteX0" fmla="*/ 1827417 w 1827417"/>
                <a:gd name="connsiteY0" fmla="*/ 588950 h 1317662"/>
                <a:gd name="connsiteX1" fmla="*/ 514567 w 1827417"/>
                <a:gd name="connsiteY1" fmla="*/ 1317600 h 1317662"/>
                <a:gd name="connsiteX2" fmla="*/ 1817 w 1827417"/>
                <a:gd name="connsiteY2" fmla="*/ 627050 h 1317662"/>
                <a:gd name="connsiteX3" fmla="*/ 343117 w 1827417"/>
                <a:gd name="connsiteY3" fmla="*/ 0 h 1317662"/>
                <a:gd name="connsiteX4" fmla="*/ 927317 w 1827417"/>
                <a:gd name="connsiteY4" fmla="*/ 588950 h 1317662"/>
                <a:gd name="connsiteX5" fmla="*/ 1827417 w 1827417"/>
                <a:gd name="connsiteY5" fmla="*/ 588950 h 1317662"/>
                <a:gd name="connsiteX0" fmla="*/ 1833117 w 1833117"/>
                <a:gd name="connsiteY0" fmla="*/ 411150 h 1139859"/>
                <a:gd name="connsiteX1" fmla="*/ 520267 w 1833117"/>
                <a:gd name="connsiteY1" fmla="*/ 1139800 h 1139859"/>
                <a:gd name="connsiteX2" fmla="*/ 7517 w 1833117"/>
                <a:gd name="connsiteY2" fmla="*/ 449250 h 1139859"/>
                <a:gd name="connsiteX3" fmla="*/ 221817 w 1833117"/>
                <a:gd name="connsiteY3" fmla="*/ 0 h 1139859"/>
                <a:gd name="connsiteX4" fmla="*/ 933017 w 1833117"/>
                <a:gd name="connsiteY4" fmla="*/ 411150 h 1139859"/>
                <a:gd name="connsiteX5" fmla="*/ 1833117 w 1833117"/>
                <a:gd name="connsiteY5" fmla="*/ 411150 h 1139859"/>
                <a:gd name="connsiteX0" fmla="*/ 1825604 w 1825604"/>
                <a:gd name="connsiteY0" fmla="*/ 411150 h 1139859"/>
                <a:gd name="connsiteX1" fmla="*/ 512754 w 1825604"/>
                <a:gd name="connsiteY1" fmla="*/ 1139800 h 1139859"/>
                <a:gd name="connsiteX2" fmla="*/ 4 w 1825604"/>
                <a:gd name="connsiteY2" fmla="*/ 449250 h 1139859"/>
                <a:gd name="connsiteX3" fmla="*/ 214304 w 1825604"/>
                <a:gd name="connsiteY3" fmla="*/ 0 h 1139859"/>
                <a:gd name="connsiteX4" fmla="*/ 925504 w 1825604"/>
                <a:gd name="connsiteY4" fmla="*/ 411150 h 1139859"/>
                <a:gd name="connsiteX5" fmla="*/ 1825604 w 1825604"/>
                <a:gd name="connsiteY5" fmla="*/ 411150 h 1139859"/>
                <a:gd name="connsiteX0" fmla="*/ 1825604 w 1825604"/>
                <a:gd name="connsiteY0" fmla="*/ 411150 h 1139859"/>
                <a:gd name="connsiteX1" fmla="*/ 512754 w 1825604"/>
                <a:gd name="connsiteY1" fmla="*/ 1139800 h 1139859"/>
                <a:gd name="connsiteX2" fmla="*/ 4 w 1825604"/>
                <a:gd name="connsiteY2" fmla="*/ 449250 h 1139859"/>
                <a:gd name="connsiteX3" fmla="*/ 214304 w 1825604"/>
                <a:gd name="connsiteY3" fmla="*/ 0 h 1139859"/>
                <a:gd name="connsiteX4" fmla="*/ 900104 w 1825604"/>
                <a:gd name="connsiteY4" fmla="*/ 430200 h 1139859"/>
                <a:gd name="connsiteX5" fmla="*/ 1825604 w 1825604"/>
                <a:gd name="connsiteY5" fmla="*/ 411150 h 1139859"/>
                <a:gd name="connsiteX0" fmla="*/ 1825604 w 1825604"/>
                <a:gd name="connsiteY0" fmla="*/ 411150 h 1139859"/>
                <a:gd name="connsiteX1" fmla="*/ 512754 w 1825604"/>
                <a:gd name="connsiteY1" fmla="*/ 1139800 h 1139859"/>
                <a:gd name="connsiteX2" fmla="*/ 4 w 1825604"/>
                <a:gd name="connsiteY2" fmla="*/ 449250 h 1139859"/>
                <a:gd name="connsiteX3" fmla="*/ 214304 w 1825604"/>
                <a:gd name="connsiteY3" fmla="*/ 0 h 1139859"/>
                <a:gd name="connsiteX4" fmla="*/ 900104 w 1825604"/>
                <a:gd name="connsiteY4" fmla="*/ 430200 h 1139859"/>
                <a:gd name="connsiteX5" fmla="*/ 1825604 w 1825604"/>
                <a:gd name="connsiteY5" fmla="*/ 411150 h 1139859"/>
                <a:gd name="connsiteX0" fmla="*/ 1825604 w 1825604"/>
                <a:gd name="connsiteY0" fmla="*/ 411150 h 1139859"/>
                <a:gd name="connsiteX1" fmla="*/ 512754 w 1825604"/>
                <a:gd name="connsiteY1" fmla="*/ 1139800 h 1139859"/>
                <a:gd name="connsiteX2" fmla="*/ 4 w 1825604"/>
                <a:gd name="connsiteY2" fmla="*/ 449250 h 1139859"/>
                <a:gd name="connsiteX3" fmla="*/ 214304 w 1825604"/>
                <a:gd name="connsiteY3" fmla="*/ 0 h 1139859"/>
                <a:gd name="connsiteX4" fmla="*/ 900104 w 1825604"/>
                <a:gd name="connsiteY4" fmla="*/ 430200 h 1139859"/>
                <a:gd name="connsiteX5" fmla="*/ 1825604 w 1825604"/>
                <a:gd name="connsiteY5" fmla="*/ 411150 h 1139859"/>
                <a:gd name="connsiteX0" fmla="*/ 1825604 w 1825604"/>
                <a:gd name="connsiteY0" fmla="*/ 411150 h 1139859"/>
                <a:gd name="connsiteX1" fmla="*/ 512754 w 1825604"/>
                <a:gd name="connsiteY1" fmla="*/ 1139800 h 1139859"/>
                <a:gd name="connsiteX2" fmla="*/ 4 w 1825604"/>
                <a:gd name="connsiteY2" fmla="*/ 449250 h 1139859"/>
                <a:gd name="connsiteX3" fmla="*/ 214304 w 1825604"/>
                <a:gd name="connsiteY3" fmla="*/ 0 h 1139859"/>
                <a:gd name="connsiteX4" fmla="*/ 900104 w 1825604"/>
                <a:gd name="connsiteY4" fmla="*/ 430200 h 1139859"/>
                <a:gd name="connsiteX5" fmla="*/ 1825604 w 1825604"/>
                <a:gd name="connsiteY5" fmla="*/ 411150 h 1139859"/>
                <a:gd name="connsiteX0" fmla="*/ 898503 w 900103"/>
                <a:gd name="connsiteY0" fmla="*/ 569900 h 1142307"/>
                <a:gd name="connsiteX1" fmla="*/ 512753 w 900103"/>
                <a:gd name="connsiteY1" fmla="*/ 1139800 h 1142307"/>
                <a:gd name="connsiteX2" fmla="*/ 3 w 900103"/>
                <a:gd name="connsiteY2" fmla="*/ 449250 h 1142307"/>
                <a:gd name="connsiteX3" fmla="*/ 214303 w 900103"/>
                <a:gd name="connsiteY3" fmla="*/ 0 h 1142307"/>
                <a:gd name="connsiteX4" fmla="*/ 900103 w 900103"/>
                <a:gd name="connsiteY4" fmla="*/ 430200 h 1142307"/>
                <a:gd name="connsiteX5" fmla="*/ 898503 w 900103"/>
                <a:gd name="connsiteY5" fmla="*/ 569900 h 1142307"/>
                <a:gd name="connsiteX0" fmla="*/ 898503 w 900103"/>
                <a:gd name="connsiteY0" fmla="*/ 569900 h 1139811"/>
                <a:gd name="connsiteX1" fmla="*/ 512753 w 900103"/>
                <a:gd name="connsiteY1" fmla="*/ 1139800 h 1139811"/>
                <a:gd name="connsiteX2" fmla="*/ 3 w 900103"/>
                <a:gd name="connsiteY2" fmla="*/ 449250 h 1139811"/>
                <a:gd name="connsiteX3" fmla="*/ 214303 w 900103"/>
                <a:gd name="connsiteY3" fmla="*/ 0 h 1139811"/>
                <a:gd name="connsiteX4" fmla="*/ 900103 w 900103"/>
                <a:gd name="connsiteY4" fmla="*/ 430200 h 1139811"/>
                <a:gd name="connsiteX5" fmla="*/ 898503 w 900103"/>
                <a:gd name="connsiteY5" fmla="*/ 569900 h 1139811"/>
                <a:gd name="connsiteX0" fmla="*/ 898503 w 900103"/>
                <a:gd name="connsiteY0" fmla="*/ 569900 h 1139805"/>
                <a:gd name="connsiteX1" fmla="*/ 512753 w 900103"/>
                <a:gd name="connsiteY1" fmla="*/ 1139800 h 1139805"/>
                <a:gd name="connsiteX2" fmla="*/ 3 w 900103"/>
                <a:gd name="connsiteY2" fmla="*/ 449250 h 1139805"/>
                <a:gd name="connsiteX3" fmla="*/ 214303 w 900103"/>
                <a:gd name="connsiteY3" fmla="*/ 0 h 1139805"/>
                <a:gd name="connsiteX4" fmla="*/ 900103 w 900103"/>
                <a:gd name="connsiteY4" fmla="*/ 430200 h 1139805"/>
                <a:gd name="connsiteX5" fmla="*/ 898503 w 900103"/>
                <a:gd name="connsiteY5" fmla="*/ 569900 h 1139805"/>
                <a:gd name="connsiteX0" fmla="*/ 968353 w 968356"/>
                <a:gd name="connsiteY0" fmla="*/ 595300 h 1142345"/>
                <a:gd name="connsiteX1" fmla="*/ 512753 w 968356"/>
                <a:gd name="connsiteY1" fmla="*/ 1139800 h 1142345"/>
                <a:gd name="connsiteX2" fmla="*/ 3 w 968356"/>
                <a:gd name="connsiteY2" fmla="*/ 449250 h 1142345"/>
                <a:gd name="connsiteX3" fmla="*/ 214303 w 968356"/>
                <a:gd name="connsiteY3" fmla="*/ 0 h 1142345"/>
                <a:gd name="connsiteX4" fmla="*/ 900103 w 968356"/>
                <a:gd name="connsiteY4" fmla="*/ 430200 h 1142345"/>
                <a:gd name="connsiteX5" fmla="*/ 968353 w 968356"/>
                <a:gd name="connsiteY5" fmla="*/ 595300 h 1142345"/>
                <a:gd name="connsiteX0" fmla="*/ 968353 w 968356"/>
                <a:gd name="connsiteY0" fmla="*/ 595300 h 1142111"/>
                <a:gd name="connsiteX1" fmla="*/ 512753 w 968356"/>
                <a:gd name="connsiteY1" fmla="*/ 1139800 h 1142111"/>
                <a:gd name="connsiteX2" fmla="*/ 3 w 968356"/>
                <a:gd name="connsiteY2" fmla="*/ 449250 h 1142111"/>
                <a:gd name="connsiteX3" fmla="*/ 214303 w 968356"/>
                <a:gd name="connsiteY3" fmla="*/ 0 h 1142111"/>
                <a:gd name="connsiteX4" fmla="*/ 900103 w 968356"/>
                <a:gd name="connsiteY4" fmla="*/ 430200 h 1142111"/>
                <a:gd name="connsiteX5" fmla="*/ 968353 w 968356"/>
                <a:gd name="connsiteY5" fmla="*/ 595300 h 1142111"/>
                <a:gd name="connsiteX0" fmla="*/ 968353 w 968356"/>
                <a:gd name="connsiteY0" fmla="*/ 595300 h 1139936"/>
                <a:gd name="connsiteX1" fmla="*/ 512753 w 968356"/>
                <a:gd name="connsiteY1" fmla="*/ 1139800 h 1139936"/>
                <a:gd name="connsiteX2" fmla="*/ 3 w 968356"/>
                <a:gd name="connsiteY2" fmla="*/ 449250 h 1139936"/>
                <a:gd name="connsiteX3" fmla="*/ 214303 w 968356"/>
                <a:gd name="connsiteY3" fmla="*/ 0 h 1139936"/>
                <a:gd name="connsiteX4" fmla="*/ 900103 w 968356"/>
                <a:gd name="connsiteY4" fmla="*/ 430200 h 1139936"/>
                <a:gd name="connsiteX5" fmla="*/ 968353 w 968356"/>
                <a:gd name="connsiteY5" fmla="*/ 595300 h 1139936"/>
                <a:gd name="connsiteX0" fmla="*/ 968353 w 968356"/>
                <a:gd name="connsiteY0" fmla="*/ 595300 h 1142482"/>
                <a:gd name="connsiteX1" fmla="*/ 512753 w 968356"/>
                <a:gd name="connsiteY1" fmla="*/ 1139800 h 1142482"/>
                <a:gd name="connsiteX2" fmla="*/ 3 w 968356"/>
                <a:gd name="connsiteY2" fmla="*/ 449250 h 1142482"/>
                <a:gd name="connsiteX3" fmla="*/ 214303 w 968356"/>
                <a:gd name="connsiteY3" fmla="*/ 0 h 1142482"/>
                <a:gd name="connsiteX4" fmla="*/ 900103 w 968356"/>
                <a:gd name="connsiteY4" fmla="*/ 430200 h 1142482"/>
                <a:gd name="connsiteX5" fmla="*/ 968353 w 968356"/>
                <a:gd name="connsiteY5" fmla="*/ 595300 h 1142482"/>
                <a:gd name="connsiteX0" fmla="*/ 977790 w 977793"/>
                <a:gd name="connsiteY0" fmla="*/ 595300 h 1161460"/>
                <a:gd name="connsiteX1" fmla="*/ 566640 w 977793"/>
                <a:gd name="connsiteY1" fmla="*/ 1158850 h 1161460"/>
                <a:gd name="connsiteX2" fmla="*/ 9440 w 977793"/>
                <a:gd name="connsiteY2" fmla="*/ 449250 h 1161460"/>
                <a:gd name="connsiteX3" fmla="*/ 223740 w 977793"/>
                <a:gd name="connsiteY3" fmla="*/ 0 h 1161460"/>
                <a:gd name="connsiteX4" fmla="*/ 909540 w 977793"/>
                <a:gd name="connsiteY4" fmla="*/ 430200 h 1161460"/>
                <a:gd name="connsiteX5" fmla="*/ 977790 w 977793"/>
                <a:gd name="connsiteY5" fmla="*/ 595300 h 1161460"/>
                <a:gd name="connsiteX0" fmla="*/ 977790 w 977793"/>
                <a:gd name="connsiteY0" fmla="*/ 595300 h 1165741"/>
                <a:gd name="connsiteX1" fmla="*/ 566640 w 977793"/>
                <a:gd name="connsiteY1" fmla="*/ 1158850 h 1165741"/>
                <a:gd name="connsiteX2" fmla="*/ 9440 w 977793"/>
                <a:gd name="connsiteY2" fmla="*/ 449250 h 1165741"/>
                <a:gd name="connsiteX3" fmla="*/ 223740 w 977793"/>
                <a:gd name="connsiteY3" fmla="*/ 0 h 1165741"/>
                <a:gd name="connsiteX4" fmla="*/ 909540 w 977793"/>
                <a:gd name="connsiteY4" fmla="*/ 430200 h 1165741"/>
                <a:gd name="connsiteX5" fmla="*/ 977790 w 977793"/>
                <a:gd name="connsiteY5" fmla="*/ 595300 h 1165741"/>
                <a:gd name="connsiteX0" fmla="*/ 968350 w 968353"/>
                <a:gd name="connsiteY0" fmla="*/ 595300 h 1166157"/>
                <a:gd name="connsiteX1" fmla="*/ 557200 w 968353"/>
                <a:gd name="connsiteY1" fmla="*/ 1158850 h 1166157"/>
                <a:gd name="connsiteX2" fmla="*/ 0 w 968353"/>
                <a:gd name="connsiteY2" fmla="*/ 449250 h 1166157"/>
                <a:gd name="connsiteX3" fmla="*/ 214300 w 968353"/>
                <a:gd name="connsiteY3" fmla="*/ 0 h 1166157"/>
                <a:gd name="connsiteX4" fmla="*/ 900100 w 968353"/>
                <a:gd name="connsiteY4" fmla="*/ 430200 h 1166157"/>
                <a:gd name="connsiteX5" fmla="*/ 968350 w 968353"/>
                <a:gd name="connsiteY5" fmla="*/ 595300 h 1166157"/>
                <a:gd name="connsiteX0" fmla="*/ 968350 w 968353"/>
                <a:gd name="connsiteY0" fmla="*/ 595300 h 1161635"/>
                <a:gd name="connsiteX1" fmla="*/ 557200 w 968353"/>
                <a:gd name="connsiteY1" fmla="*/ 1158850 h 1161635"/>
                <a:gd name="connsiteX2" fmla="*/ 0 w 968353"/>
                <a:gd name="connsiteY2" fmla="*/ 449250 h 1161635"/>
                <a:gd name="connsiteX3" fmla="*/ 214300 w 968353"/>
                <a:gd name="connsiteY3" fmla="*/ 0 h 1161635"/>
                <a:gd name="connsiteX4" fmla="*/ 900100 w 968353"/>
                <a:gd name="connsiteY4" fmla="*/ 430200 h 1161635"/>
                <a:gd name="connsiteX5" fmla="*/ 968350 w 968353"/>
                <a:gd name="connsiteY5" fmla="*/ 595300 h 1161635"/>
                <a:gd name="connsiteX0" fmla="*/ 968350 w 968353"/>
                <a:gd name="connsiteY0" fmla="*/ 595300 h 1188321"/>
                <a:gd name="connsiteX1" fmla="*/ 831303 w 968353"/>
                <a:gd name="connsiteY1" fmla="*/ 1008670 h 1188321"/>
                <a:gd name="connsiteX2" fmla="*/ 557200 w 968353"/>
                <a:gd name="connsiteY2" fmla="*/ 1158850 h 1188321"/>
                <a:gd name="connsiteX3" fmla="*/ 0 w 968353"/>
                <a:gd name="connsiteY3" fmla="*/ 449250 h 1188321"/>
                <a:gd name="connsiteX4" fmla="*/ 214300 w 968353"/>
                <a:gd name="connsiteY4" fmla="*/ 0 h 1188321"/>
                <a:gd name="connsiteX5" fmla="*/ 900100 w 968353"/>
                <a:gd name="connsiteY5" fmla="*/ 430200 h 1188321"/>
                <a:gd name="connsiteX6" fmla="*/ 968350 w 968353"/>
                <a:gd name="connsiteY6" fmla="*/ 595300 h 1188321"/>
                <a:gd name="connsiteX0" fmla="*/ 968350 w 968353"/>
                <a:gd name="connsiteY0" fmla="*/ 595300 h 1183791"/>
                <a:gd name="connsiteX1" fmla="*/ 786853 w 968353"/>
                <a:gd name="connsiteY1" fmla="*/ 983270 h 1183791"/>
                <a:gd name="connsiteX2" fmla="*/ 557200 w 968353"/>
                <a:gd name="connsiteY2" fmla="*/ 1158850 h 1183791"/>
                <a:gd name="connsiteX3" fmla="*/ 0 w 968353"/>
                <a:gd name="connsiteY3" fmla="*/ 449250 h 1183791"/>
                <a:gd name="connsiteX4" fmla="*/ 214300 w 968353"/>
                <a:gd name="connsiteY4" fmla="*/ 0 h 1183791"/>
                <a:gd name="connsiteX5" fmla="*/ 900100 w 968353"/>
                <a:gd name="connsiteY5" fmla="*/ 430200 h 1183791"/>
                <a:gd name="connsiteX6" fmla="*/ 968350 w 968353"/>
                <a:gd name="connsiteY6" fmla="*/ 595300 h 1183791"/>
                <a:gd name="connsiteX0" fmla="*/ 968350 w 968353"/>
                <a:gd name="connsiteY0" fmla="*/ 595300 h 1164934"/>
                <a:gd name="connsiteX1" fmla="*/ 786853 w 968353"/>
                <a:gd name="connsiteY1" fmla="*/ 983270 h 1164934"/>
                <a:gd name="connsiteX2" fmla="*/ 557200 w 968353"/>
                <a:gd name="connsiteY2" fmla="*/ 1158850 h 1164934"/>
                <a:gd name="connsiteX3" fmla="*/ 0 w 968353"/>
                <a:gd name="connsiteY3" fmla="*/ 449250 h 1164934"/>
                <a:gd name="connsiteX4" fmla="*/ 214300 w 968353"/>
                <a:gd name="connsiteY4" fmla="*/ 0 h 1164934"/>
                <a:gd name="connsiteX5" fmla="*/ 900100 w 968353"/>
                <a:gd name="connsiteY5" fmla="*/ 430200 h 1164934"/>
                <a:gd name="connsiteX6" fmla="*/ 968350 w 968353"/>
                <a:gd name="connsiteY6" fmla="*/ 595300 h 1164934"/>
                <a:gd name="connsiteX0" fmla="*/ 971414 w 971417"/>
                <a:gd name="connsiteY0" fmla="*/ 595300 h 1165868"/>
                <a:gd name="connsiteX1" fmla="*/ 789917 w 971417"/>
                <a:gd name="connsiteY1" fmla="*/ 983270 h 1165868"/>
                <a:gd name="connsiteX2" fmla="*/ 560264 w 971417"/>
                <a:gd name="connsiteY2" fmla="*/ 1158850 h 1165868"/>
                <a:gd name="connsiteX3" fmla="*/ 3064 w 971417"/>
                <a:gd name="connsiteY3" fmla="*/ 449250 h 1165868"/>
                <a:gd name="connsiteX4" fmla="*/ 217364 w 971417"/>
                <a:gd name="connsiteY4" fmla="*/ 0 h 1165868"/>
                <a:gd name="connsiteX5" fmla="*/ 903164 w 971417"/>
                <a:gd name="connsiteY5" fmla="*/ 430200 h 1165868"/>
                <a:gd name="connsiteX6" fmla="*/ 971414 w 971417"/>
                <a:gd name="connsiteY6" fmla="*/ 595300 h 1165868"/>
                <a:gd name="connsiteX0" fmla="*/ 971485 w 971488"/>
                <a:gd name="connsiteY0" fmla="*/ 595300 h 1159768"/>
                <a:gd name="connsiteX1" fmla="*/ 560335 w 971488"/>
                <a:gd name="connsiteY1" fmla="*/ 1158850 h 1159768"/>
                <a:gd name="connsiteX2" fmla="*/ 3135 w 971488"/>
                <a:gd name="connsiteY2" fmla="*/ 449250 h 1159768"/>
                <a:gd name="connsiteX3" fmla="*/ 217435 w 971488"/>
                <a:gd name="connsiteY3" fmla="*/ 0 h 1159768"/>
                <a:gd name="connsiteX4" fmla="*/ 903235 w 971488"/>
                <a:gd name="connsiteY4" fmla="*/ 430200 h 1159768"/>
                <a:gd name="connsiteX5" fmla="*/ 971485 w 971488"/>
                <a:gd name="connsiteY5" fmla="*/ 595300 h 1159768"/>
                <a:gd name="connsiteX0" fmla="*/ 971485 w 971488"/>
                <a:gd name="connsiteY0" fmla="*/ 595300 h 1159768"/>
                <a:gd name="connsiteX1" fmla="*/ 560335 w 971488"/>
                <a:gd name="connsiteY1" fmla="*/ 1158850 h 1159768"/>
                <a:gd name="connsiteX2" fmla="*/ 3135 w 971488"/>
                <a:gd name="connsiteY2" fmla="*/ 449250 h 1159768"/>
                <a:gd name="connsiteX3" fmla="*/ 217435 w 971488"/>
                <a:gd name="connsiteY3" fmla="*/ 0 h 1159768"/>
                <a:gd name="connsiteX4" fmla="*/ 903235 w 971488"/>
                <a:gd name="connsiteY4" fmla="*/ 430200 h 1159768"/>
                <a:gd name="connsiteX5" fmla="*/ 971485 w 971488"/>
                <a:gd name="connsiteY5" fmla="*/ 595300 h 1159768"/>
                <a:gd name="connsiteX0" fmla="*/ 969451 w 969454"/>
                <a:gd name="connsiteY0" fmla="*/ 595300 h 1159768"/>
                <a:gd name="connsiteX1" fmla="*/ 558301 w 969454"/>
                <a:gd name="connsiteY1" fmla="*/ 1158850 h 1159768"/>
                <a:gd name="connsiteX2" fmla="*/ 1101 w 969454"/>
                <a:gd name="connsiteY2" fmla="*/ 449250 h 1159768"/>
                <a:gd name="connsiteX3" fmla="*/ 215401 w 969454"/>
                <a:gd name="connsiteY3" fmla="*/ 0 h 1159768"/>
                <a:gd name="connsiteX4" fmla="*/ 901201 w 969454"/>
                <a:gd name="connsiteY4" fmla="*/ 430200 h 1159768"/>
                <a:gd name="connsiteX5" fmla="*/ 969451 w 969454"/>
                <a:gd name="connsiteY5" fmla="*/ 595300 h 1159768"/>
                <a:gd name="connsiteX0" fmla="*/ 969451 w 969454"/>
                <a:gd name="connsiteY0" fmla="*/ 595300 h 1159768"/>
                <a:gd name="connsiteX1" fmla="*/ 558301 w 969454"/>
                <a:gd name="connsiteY1" fmla="*/ 1158850 h 1159768"/>
                <a:gd name="connsiteX2" fmla="*/ 1101 w 969454"/>
                <a:gd name="connsiteY2" fmla="*/ 449250 h 1159768"/>
                <a:gd name="connsiteX3" fmla="*/ 215401 w 969454"/>
                <a:gd name="connsiteY3" fmla="*/ 0 h 1159768"/>
                <a:gd name="connsiteX4" fmla="*/ 901201 w 969454"/>
                <a:gd name="connsiteY4" fmla="*/ 430200 h 1159768"/>
                <a:gd name="connsiteX5" fmla="*/ 969451 w 969454"/>
                <a:gd name="connsiteY5" fmla="*/ 595300 h 1159768"/>
                <a:gd name="connsiteX0" fmla="*/ 968350 w 968353"/>
                <a:gd name="connsiteY0" fmla="*/ 595300 h 1159768"/>
                <a:gd name="connsiteX1" fmla="*/ 557200 w 968353"/>
                <a:gd name="connsiteY1" fmla="*/ 1158850 h 1159768"/>
                <a:gd name="connsiteX2" fmla="*/ 0 w 968353"/>
                <a:gd name="connsiteY2" fmla="*/ 449250 h 1159768"/>
                <a:gd name="connsiteX3" fmla="*/ 214300 w 968353"/>
                <a:gd name="connsiteY3" fmla="*/ 0 h 1159768"/>
                <a:gd name="connsiteX4" fmla="*/ 900100 w 968353"/>
                <a:gd name="connsiteY4" fmla="*/ 430200 h 1159768"/>
                <a:gd name="connsiteX5" fmla="*/ 968350 w 968353"/>
                <a:gd name="connsiteY5" fmla="*/ 595300 h 1159768"/>
                <a:gd name="connsiteX0" fmla="*/ 968350 w 968353"/>
                <a:gd name="connsiteY0" fmla="*/ 595300 h 1159768"/>
                <a:gd name="connsiteX1" fmla="*/ 557200 w 968353"/>
                <a:gd name="connsiteY1" fmla="*/ 1158850 h 1159768"/>
                <a:gd name="connsiteX2" fmla="*/ 0 w 968353"/>
                <a:gd name="connsiteY2" fmla="*/ 449250 h 1159768"/>
                <a:gd name="connsiteX3" fmla="*/ 214300 w 968353"/>
                <a:gd name="connsiteY3" fmla="*/ 0 h 1159768"/>
                <a:gd name="connsiteX4" fmla="*/ 900100 w 968353"/>
                <a:gd name="connsiteY4" fmla="*/ 430200 h 1159768"/>
                <a:gd name="connsiteX5" fmla="*/ 968350 w 968353"/>
                <a:gd name="connsiteY5" fmla="*/ 595300 h 1159768"/>
                <a:gd name="connsiteX0" fmla="*/ 968350 w 968353"/>
                <a:gd name="connsiteY0" fmla="*/ 595300 h 1159070"/>
                <a:gd name="connsiteX1" fmla="*/ 557200 w 968353"/>
                <a:gd name="connsiteY1" fmla="*/ 1158850 h 1159070"/>
                <a:gd name="connsiteX2" fmla="*/ 0 w 968353"/>
                <a:gd name="connsiteY2" fmla="*/ 449250 h 1159070"/>
                <a:gd name="connsiteX3" fmla="*/ 214300 w 968353"/>
                <a:gd name="connsiteY3" fmla="*/ 0 h 1159070"/>
                <a:gd name="connsiteX4" fmla="*/ 900100 w 968353"/>
                <a:gd name="connsiteY4" fmla="*/ 430200 h 1159070"/>
                <a:gd name="connsiteX5" fmla="*/ 968350 w 968353"/>
                <a:gd name="connsiteY5" fmla="*/ 595300 h 1159070"/>
                <a:gd name="connsiteX0" fmla="*/ 968350 w 968353"/>
                <a:gd name="connsiteY0" fmla="*/ 595300 h 1159070"/>
                <a:gd name="connsiteX1" fmla="*/ 557200 w 968353"/>
                <a:gd name="connsiteY1" fmla="*/ 1158850 h 1159070"/>
                <a:gd name="connsiteX2" fmla="*/ 0 w 968353"/>
                <a:gd name="connsiteY2" fmla="*/ 449250 h 1159070"/>
                <a:gd name="connsiteX3" fmla="*/ 214300 w 968353"/>
                <a:gd name="connsiteY3" fmla="*/ 0 h 1159070"/>
                <a:gd name="connsiteX4" fmla="*/ 900100 w 968353"/>
                <a:gd name="connsiteY4" fmla="*/ 430200 h 1159070"/>
                <a:gd name="connsiteX5" fmla="*/ 968350 w 968353"/>
                <a:gd name="connsiteY5" fmla="*/ 595300 h 115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8353" h="1159070">
                  <a:moveTo>
                    <a:pt x="968350" y="595300"/>
                  </a:moveTo>
                  <a:cubicBezTo>
                    <a:pt x="911200" y="716742"/>
                    <a:pt x="775742" y="1170492"/>
                    <a:pt x="557200" y="1158850"/>
                  </a:cubicBezTo>
                  <a:cubicBezTo>
                    <a:pt x="395808" y="1134508"/>
                    <a:pt x="19050" y="890042"/>
                    <a:pt x="0" y="449250"/>
                  </a:cubicBezTo>
                  <a:cubicBezTo>
                    <a:pt x="0" y="129108"/>
                    <a:pt x="161688" y="31750"/>
                    <a:pt x="214300" y="0"/>
                  </a:cubicBezTo>
                  <a:cubicBezTo>
                    <a:pt x="404800" y="276750"/>
                    <a:pt x="569900" y="426500"/>
                    <a:pt x="900100" y="430200"/>
                  </a:cubicBezTo>
                  <a:cubicBezTo>
                    <a:pt x="899567" y="476767"/>
                    <a:pt x="968883" y="548733"/>
                    <a:pt x="968350" y="5953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296290" y="2236226"/>
              <a:ext cx="2444726" cy="2444726"/>
              <a:chOff x="3296290" y="2236226"/>
              <a:chExt cx="2444726" cy="2444726"/>
            </a:xfrm>
          </p:grpSpPr>
          <p:sp>
            <p:nvSpPr>
              <p:cNvPr id="20" name="同心圆 19"/>
              <p:cNvSpPr/>
              <p:nvPr/>
            </p:nvSpPr>
            <p:spPr>
              <a:xfrm>
                <a:off x="3296290" y="2236226"/>
                <a:ext cx="2444726" cy="2444726"/>
              </a:xfrm>
              <a:prstGeom prst="donut">
                <a:avLst>
                  <a:gd name="adj" fmla="val 55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饼形 4"/>
              <p:cNvSpPr/>
              <p:nvPr/>
            </p:nvSpPr>
            <p:spPr>
              <a:xfrm>
                <a:off x="3519403" y="3263811"/>
                <a:ext cx="764565" cy="915147"/>
              </a:xfrm>
              <a:custGeom>
                <a:avLst/>
                <a:gdLst>
                  <a:gd name="connsiteX0" fmla="*/ 1800200 w 1800200"/>
                  <a:gd name="connsiteY0" fmla="*/ 900100 h 1800200"/>
                  <a:gd name="connsiteX1" fmla="*/ 900100 w 1800200"/>
                  <a:gd name="connsiteY1" fmla="*/ 1800200 h 1800200"/>
                  <a:gd name="connsiteX2" fmla="*/ 0 w 1800200"/>
                  <a:gd name="connsiteY2" fmla="*/ 900100 h 1800200"/>
                  <a:gd name="connsiteX3" fmla="*/ 900100 w 1800200"/>
                  <a:gd name="connsiteY3" fmla="*/ 0 h 1800200"/>
                  <a:gd name="connsiteX4" fmla="*/ 900100 w 1800200"/>
                  <a:gd name="connsiteY4" fmla="*/ 900100 h 1800200"/>
                  <a:gd name="connsiteX5" fmla="*/ 1800200 w 1800200"/>
                  <a:gd name="connsiteY5" fmla="*/ 900100 h 1800200"/>
                  <a:gd name="connsiteX0" fmla="*/ 1800200 w 1800200"/>
                  <a:gd name="connsiteY0" fmla="*/ 900100 h 1800200"/>
                  <a:gd name="connsiteX1" fmla="*/ 900100 w 1800200"/>
                  <a:gd name="connsiteY1" fmla="*/ 1800200 h 1800200"/>
                  <a:gd name="connsiteX2" fmla="*/ 0 w 1800200"/>
                  <a:gd name="connsiteY2" fmla="*/ 900100 h 1800200"/>
                  <a:gd name="connsiteX3" fmla="*/ 900100 w 1800200"/>
                  <a:gd name="connsiteY3" fmla="*/ 0 h 1800200"/>
                  <a:gd name="connsiteX4" fmla="*/ 900100 w 1800200"/>
                  <a:gd name="connsiteY4" fmla="*/ 900100 h 1800200"/>
                  <a:gd name="connsiteX5" fmla="*/ 1800200 w 1800200"/>
                  <a:gd name="connsiteY5" fmla="*/ 900100 h 1800200"/>
                  <a:gd name="connsiteX0" fmla="*/ 1800200 w 1800200"/>
                  <a:gd name="connsiteY0" fmla="*/ 900100 h 1800200"/>
                  <a:gd name="connsiteX1" fmla="*/ 900100 w 1800200"/>
                  <a:gd name="connsiteY1" fmla="*/ 1800200 h 1800200"/>
                  <a:gd name="connsiteX2" fmla="*/ 0 w 1800200"/>
                  <a:gd name="connsiteY2" fmla="*/ 900100 h 1800200"/>
                  <a:gd name="connsiteX3" fmla="*/ 900100 w 1800200"/>
                  <a:gd name="connsiteY3" fmla="*/ 0 h 1800200"/>
                  <a:gd name="connsiteX4" fmla="*/ 900100 w 1800200"/>
                  <a:gd name="connsiteY4" fmla="*/ 900100 h 1800200"/>
                  <a:gd name="connsiteX5" fmla="*/ 1800200 w 1800200"/>
                  <a:gd name="connsiteY5" fmla="*/ 900100 h 1800200"/>
                  <a:gd name="connsiteX0" fmla="*/ 1800200 w 1800200"/>
                  <a:gd name="connsiteY0" fmla="*/ 900100 h 1800200"/>
                  <a:gd name="connsiteX1" fmla="*/ 900100 w 1800200"/>
                  <a:gd name="connsiteY1" fmla="*/ 1800200 h 1800200"/>
                  <a:gd name="connsiteX2" fmla="*/ 0 w 1800200"/>
                  <a:gd name="connsiteY2" fmla="*/ 900100 h 1800200"/>
                  <a:gd name="connsiteX3" fmla="*/ 900100 w 1800200"/>
                  <a:gd name="connsiteY3" fmla="*/ 0 h 1800200"/>
                  <a:gd name="connsiteX4" fmla="*/ 900100 w 1800200"/>
                  <a:gd name="connsiteY4" fmla="*/ 900100 h 1800200"/>
                  <a:gd name="connsiteX5" fmla="*/ 1800200 w 1800200"/>
                  <a:gd name="connsiteY5" fmla="*/ 900100 h 1800200"/>
                  <a:gd name="connsiteX0" fmla="*/ 1816794 w 1816794"/>
                  <a:gd name="connsiteY0" fmla="*/ 588950 h 1489050"/>
                  <a:gd name="connsiteX1" fmla="*/ 916694 w 1816794"/>
                  <a:gd name="connsiteY1" fmla="*/ 1489050 h 1489050"/>
                  <a:gd name="connsiteX2" fmla="*/ 16594 w 1816794"/>
                  <a:gd name="connsiteY2" fmla="*/ 588950 h 1489050"/>
                  <a:gd name="connsiteX3" fmla="*/ 332494 w 1816794"/>
                  <a:gd name="connsiteY3" fmla="*/ 0 h 1489050"/>
                  <a:gd name="connsiteX4" fmla="*/ 916694 w 1816794"/>
                  <a:gd name="connsiteY4" fmla="*/ 588950 h 1489050"/>
                  <a:gd name="connsiteX5" fmla="*/ 1816794 w 1816794"/>
                  <a:gd name="connsiteY5" fmla="*/ 588950 h 1489050"/>
                  <a:gd name="connsiteX0" fmla="*/ 1817233 w 1817233"/>
                  <a:gd name="connsiteY0" fmla="*/ 588950 h 1489050"/>
                  <a:gd name="connsiteX1" fmla="*/ 917133 w 1817233"/>
                  <a:gd name="connsiteY1" fmla="*/ 1489050 h 1489050"/>
                  <a:gd name="connsiteX2" fmla="*/ 17033 w 1817233"/>
                  <a:gd name="connsiteY2" fmla="*/ 588950 h 1489050"/>
                  <a:gd name="connsiteX3" fmla="*/ 332933 w 1817233"/>
                  <a:gd name="connsiteY3" fmla="*/ 0 h 1489050"/>
                  <a:gd name="connsiteX4" fmla="*/ 917133 w 1817233"/>
                  <a:gd name="connsiteY4" fmla="*/ 588950 h 1489050"/>
                  <a:gd name="connsiteX5" fmla="*/ 1817233 w 1817233"/>
                  <a:gd name="connsiteY5" fmla="*/ 588950 h 1489050"/>
                  <a:gd name="connsiteX0" fmla="*/ 1801112 w 1801112"/>
                  <a:gd name="connsiteY0" fmla="*/ 588950 h 1489050"/>
                  <a:gd name="connsiteX1" fmla="*/ 901012 w 1801112"/>
                  <a:gd name="connsiteY1" fmla="*/ 1489050 h 1489050"/>
                  <a:gd name="connsiteX2" fmla="*/ 912 w 1801112"/>
                  <a:gd name="connsiteY2" fmla="*/ 588950 h 1489050"/>
                  <a:gd name="connsiteX3" fmla="*/ 316812 w 1801112"/>
                  <a:gd name="connsiteY3" fmla="*/ 0 h 1489050"/>
                  <a:gd name="connsiteX4" fmla="*/ 901012 w 1801112"/>
                  <a:gd name="connsiteY4" fmla="*/ 588950 h 1489050"/>
                  <a:gd name="connsiteX5" fmla="*/ 1801112 w 1801112"/>
                  <a:gd name="connsiteY5" fmla="*/ 588950 h 1489050"/>
                  <a:gd name="connsiteX0" fmla="*/ 1838904 w 1838904"/>
                  <a:gd name="connsiteY0" fmla="*/ 588950 h 1489051"/>
                  <a:gd name="connsiteX1" fmla="*/ 938804 w 1838904"/>
                  <a:gd name="connsiteY1" fmla="*/ 1489050 h 1489051"/>
                  <a:gd name="connsiteX2" fmla="*/ 604 w 1838904"/>
                  <a:gd name="connsiteY2" fmla="*/ 595300 h 1489051"/>
                  <a:gd name="connsiteX3" fmla="*/ 354604 w 1838904"/>
                  <a:gd name="connsiteY3" fmla="*/ 0 h 1489051"/>
                  <a:gd name="connsiteX4" fmla="*/ 938804 w 1838904"/>
                  <a:gd name="connsiteY4" fmla="*/ 588950 h 1489051"/>
                  <a:gd name="connsiteX5" fmla="*/ 1838904 w 1838904"/>
                  <a:gd name="connsiteY5" fmla="*/ 588950 h 1489051"/>
                  <a:gd name="connsiteX0" fmla="*/ 1842125 w 1842125"/>
                  <a:gd name="connsiteY0" fmla="*/ 588950 h 1489051"/>
                  <a:gd name="connsiteX1" fmla="*/ 942025 w 1842125"/>
                  <a:gd name="connsiteY1" fmla="*/ 1489050 h 1489051"/>
                  <a:gd name="connsiteX2" fmla="*/ 3825 w 1842125"/>
                  <a:gd name="connsiteY2" fmla="*/ 595300 h 1489051"/>
                  <a:gd name="connsiteX3" fmla="*/ 357825 w 1842125"/>
                  <a:gd name="connsiteY3" fmla="*/ 0 h 1489051"/>
                  <a:gd name="connsiteX4" fmla="*/ 942025 w 1842125"/>
                  <a:gd name="connsiteY4" fmla="*/ 588950 h 1489051"/>
                  <a:gd name="connsiteX5" fmla="*/ 1842125 w 1842125"/>
                  <a:gd name="connsiteY5" fmla="*/ 588950 h 1489051"/>
                  <a:gd name="connsiteX0" fmla="*/ 1842125 w 1842125"/>
                  <a:gd name="connsiteY0" fmla="*/ 588950 h 1489051"/>
                  <a:gd name="connsiteX1" fmla="*/ 942025 w 1842125"/>
                  <a:gd name="connsiteY1" fmla="*/ 1489050 h 1489051"/>
                  <a:gd name="connsiteX2" fmla="*/ 3825 w 1842125"/>
                  <a:gd name="connsiteY2" fmla="*/ 595300 h 1489051"/>
                  <a:gd name="connsiteX3" fmla="*/ 357825 w 1842125"/>
                  <a:gd name="connsiteY3" fmla="*/ 0 h 1489051"/>
                  <a:gd name="connsiteX4" fmla="*/ 942025 w 1842125"/>
                  <a:gd name="connsiteY4" fmla="*/ 588950 h 1489051"/>
                  <a:gd name="connsiteX5" fmla="*/ 1842125 w 1842125"/>
                  <a:gd name="connsiteY5" fmla="*/ 588950 h 1489051"/>
                  <a:gd name="connsiteX0" fmla="*/ 1838430 w 1838430"/>
                  <a:gd name="connsiteY0" fmla="*/ 588950 h 1489051"/>
                  <a:gd name="connsiteX1" fmla="*/ 938330 w 1838430"/>
                  <a:gd name="connsiteY1" fmla="*/ 1489050 h 1489051"/>
                  <a:gd name="connsiteX2" fmla="*/ 130 w 1838430"/>
                  <a:gd name="connsiteY2" fmla="*/ 595300 h 1489051"/>
                  <a:gd name="connsiteX3" fmla="*/ 354130 w 1838430"/>
                  <a:gd name="connsiteY3" fmla="*/ 0 h 1489051"/>
                  <a:gd name="connsiteX4" fmla="*/ 938330 w 1838430"/>
                  <a:gd name="connsiteY4" fmla="*/ 588950 h 1489051"/>
                  <a:gd name="connsiteX5" fmla="*/ 1838430 w 1838430"/>
                  <a:gd name="connsiteY5" fmla="*/ 588950 h 1489051"/>
                  <a:gd name="connsiteX0" fmla="*/ 1838413 w 1838413"/>
                  <a:gd name="connsiteY0" fmla="*/ 588950 h 1489051"/>
                  <a:gd name="connsiteX1" fmla="*/ 938313 w 1838413"/>
                  <a:gd name="connsiteY1" fmla="*/ 1489050 h 1489051"/>
                  <a:gd name="connsiteX2" fmla="*/ 113 w 1838413"/>
                  <a:gd name="connsiteY2" fmla="*/ 595300 h 1489051"/>
                  <a:gd name="connsiteX3" fmla="*/ 354113 w 1838413"/>
                  <a:gd name="connsiteY3" fmla="*/ 0 h 1489051"/>
                  <a:gd name="connsiteX4" fmla="*/ 938313 w 1838413"/>
                  <a:gd name="connsiteY4" fmla="*/ 588950 h 1489051"/>
                  <a:gd name="connsiteX5" fmla="*/ 1838413 w 1838413"/>
                  <a:gd name="connsiteY5" fmla="*/ 588950 h 1489051"/>
                  <a:gd name="connsiteX0" fmla="*/ 1845409 w 1845409"/>
                  <a:gd name="connsiteY0" fmla="*/ 588950 h 1489051"/>
                  <a:gd name="connsiteX1" fmla="*/ 945309 w 1845409"/>
                  <a:gd name="connsiteY1" fmla="*/ 1489050 h 1489051"/>
                  <a:gd name="connsiteX2" fmla="*/ 7109 w 1845409"/>
                  <a:gd name="connsiteY2" fmla="*/ 595300 h 1489051"/>
                  <a:gd name="connsiteX3" fmla="*/ 361109 w 1845409"/>
                  <a:gd name="connsiteY3" fmla="*/ 0 h 1489051"/>
                  <a:gd name="connsiteX4" fmla="*/ 945309 w 1845409"/>
                  <a:gd name="connsiteY4" fmla="*/ 588950 h 1489051"/>
                  <a:gd name="connsiteX5" fmla="*/ 1845409 w 1845409"/>
                  <a:gd name="connsiteY5" fmla="*/ 588950 h 1489051"/>
                  <a:gd name="connsiteX0" fmla="*/ 1840051 w 1840051"/>
                  <a:gd name="connsiteY0" fmla="*/ 588950 h 1317601"/>
                  <a:gd name="connsiteX1" fmla="*/ 527201 w 1840051"/>
                  <a:gd name="connsiteY1" fmla="*/ 1317600 h 1317601"/>
                  <a:gd name="connsiteX2" fmla="*/ 1751 w 1840051"/>
                  <a:gd name="connsiteY2" fmla="*/ 595300 h 1317601"/>
                  <a:gd name="connsiteX3" fmla="*/ 355751 w 1840051"/>
                  <a:gd name="connsiteY3" fmla="*/ 0 h 1317601"/>
                  <a:gd name="connsiteX4" fmla="*/ 939951 w 1840051"/>
                  <a:gd name="connsiteY4" fmla="*/ 588950 h 1317601"/>
                  <a:gd name="connsiteX5" fmla="*/ 1840051 w 1840051"/>
                  <a:gd name="connsiteY5" fmla="*/ 588950 h 1317601"/>
                  <a:gd name="connsiteX0" fmla="*/ 1827417 w 1827417"/>
                  <a:gd name="connsiteY0" fmla="*/ 588950 h 1317662"/>
                  <a:gd name="connsiteX1" fmla="*/ 514567 w 1827417"/>
                  <a:gd name="connsiteY1" fmla="*/ 1317600 h 1317662"/>
                  <a:gd name="connsiteX2" fmla="*/ 1817 w 1827417"/>
                  <a:gd name="connsiteY2" fmla="*/ 627050 h 1317662"/>
                  <a:gd name="connsiteX3" fmla="*/ 343117 w 1827417"/>
                  <a:gd name="connsiteY3" fmla="*/ 0 h 1317662"/>
                  <a:gd name="connsiteX4" fmla="*/ 927317 w 1827417"/>
                  <a:gd name="connsiteY4" fmla="*/ 588950 h 1317662"/>
                  <a:gd name="connsiteX5" fmla="*/ 1827417 w 1827417"/>
                  <a:gd name="connsiteY5" fmla="*/ 588950 h 1317662"/>
                  <a:gd name="connsiteX0" fmla="*/ 1833117 w 1833117"/>
                  <a:gd name="connsiteY0" fmla="*/ 411150 h 1139859"/>
                  <a:gd name="connsiteX1" fmla="*/ 520267 w 1833117"/>
                  <a:gd name="connsiteY1" fmla="*/ 1139800 h 1139859"/>
                  <a:gd name="connsiteX2" fmla="*/ 7517 w 1833117"/>
                  <a:gd name="connsiteY2" fmla="*/ 449250 h 1139859"/>
                  <a:gd name="connsiteX3" fmla="*/ 221817 w 1833117"/>
                  <a:gd name="connsiteY3" fmla="*/ 0 h 1139859"/>
                  <a:gd name="connsiteX4" fmla="*/ 933017 w 1833117"/>
                  <a:gd name="connsiteY4" fmla="*/ 411150 h 1139859"/>
                  <a:gd name="connsiteX5" fmla="*/ 1833117 w 1833117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25504 w 1825604"/>
                  <a:gd name="connsiteY4" fmla="*/ 411150 h 1139859"/>
                  <a:gd name="connsiteX5" fmla="*/ 1825604 w 1825604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00104 w 1825604"/>
                  <a:gd name="connsiteY4" fmla="*/ 430200 h 1139859"/>
                  <a:gd name="connsiteX5" fmla="*/ 1825604 w 1825604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00104 w 1825604"/>
                  <a:gd name="connsiteY4" fmla="*/ 430200 h 1139859"/>
                  <a:gd name="connsiteX5" fmla="*/ 1825604 w 1825604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00104 w 1825604"/>
                  <a:gd name="connsiteY4" fmla="*/ 430200 h 1139859"/>
                  <a:gd name="connsiteX5" fmla="*/ 1825604 w 1825604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00104 w 1825604"/>
                  <a:gd name="connsiteY4" fmla="*/ 430200 h 1139859"/>
                  <a:gd name="connsiteX5" fmla="*/ 1825604 w 1825604"/>
                  <a:gd name="connsiteY5" fmla="*/ 411150 h 1139859"/>
                  <a:gd name="connsiteX0" fmla="*/ 898503 w 900103"/>
                  <a:gd name="connsiteY0" fmla="*/ 569900 h 1142307"/>
                  <a:gd name="connsiteX1" fmla="*/ 512753 w 900103"/>
                  <a:gd name="connsiteY1" fmla="*/ 1139800 h 1142307"/>
                  <a:gd name="connsiteX2" fmla="*/ 3 w 900103"/>
                  <a:gd name="connsiteY2" fmla="*/ 449250 h 1142307"/>
                  <a:gd name="connsiteX3" fmla="*/ 214303 w 900103"/>
                  <a:gd name="connsiteY3" fmla="*/ 0 h 1142307"/>
                  <a:gd name="connsiteX4" fmla="*/ 900103 w 900103"/>
                  <a:gd name="connsiteY4" fmla="*/ 430200 h 1142307"/>
                  <a:gd name="connsiteX5" fmla="*/ 898503 w 900103"/>
                  <a:gd name="connsiteY5" fmla="*/ 569900 h 1142307"/>
                  <a:gd name="connsiteX0" fmla="*/ 898503 w 900103"/>
                  <a:gd name="connsiteY0" fmla="*/ 569900 h 1139811"/>
                  <a:gd name="connsiteX1" fmla="*/ 512753 w 900103"/>
                  <a:gd name="connsiteY1" fmla="*/ 1139800 h 1139811"/>
                  <a:gd name="connsiteX2" fmla="*/ 3 w 900103"/>
                  <a:gd name="connsiteY2" fmla="*/ 449250 h 1139811"/>
                  <a:gd name="connsiteX3" fmla="*/ 214303 w 900103"/>
                  <a:gd name="connsiteY3" fmla="*/ 0 h 1139811"/>
                  <a:gd name="connsiteX4" fmla="*/ 900103 w 900103"/>
                  <a:gd name="connsiteY4" fmla="*/ 430200 h 1139811"/>
                  <a:gd name="connsiteX5" fmla="*/ 898503 w 900103"/>
                  <a:gd name="connsiteY5" fmla="*/ 569900 h 1139811"/>
                  <a:gd name="connsiteX0" fmla="*/ 898503 w 900103"/>
                  <a:gd name="connsiteY0" fmla="*/ 569900 h 1139805"/>
                  <a:gd name="connsiteX1" fmla="*/ 512753 w 900103"/>
                  <a:gd name="connsiteY1" fmla="*/ 1139800 h 1139805"/>
                  <a:gd name="connsiteX2" fmla="*/ 3 w 900103"/>
                  <a:gd name="connsiteY2" fmla="*/ 449250 h 1139805"/>
                  <a:gd name="connsiteX3" fmla="*/ 214303 w 900103"/>
                  <a:gd name="connsiteY3" fmla="*/ 0 h 1139805"/>
                  <a:gd name="connsiteX4" fmla="*/ 900103 w 900103"/>
                  <a:gd name="connsiteY4" fmla="*/ 430200 h 1139805"/>
                  <a:gd name="connsiteX5" fmla="*/ 898503 w 900103"/>
                  <a:gd name="connsiteY5" fmla="*/ 569900 h 1139805"/>
                  <a:gd name="connsiteX0" fmla="*/ 968353 w 968356"/>
                  <a:gd name="connsiteY0" fmla="*/ 595300 h 1142345"/>
                  <a:gd name="connsiteX1" fmla="*/ 512753 w 968356"/>
                  <a:gd name="connsiteY1" fmla="*/ 1139800 h 1142345"/>
                  <a:gd name="connsiteX2" fmla="*/ 3 w 968356"/>
                  <a:gd name="connsiteY2" fmla="*/ 449250 h 1142345"/>
                  <a:gd name="connsiteX3" fmla="*/ 214303 w 968356"/>
                  <a:gd name="connsiteY3" fmla="*/ 0 h 1142345"/>
                  <a:gd name="connsiteX4" fmla="*/ 900103 w 968356"/>
                  <a:gd name="connsiteY4" fmla="*/ 430200 h 1142345"/>
                  <a:gd name="connsiteX5" fmla="*/ 968353 w 968356"/>
                  <a:gd name="connsiteY5" fmla="*/ 595300 h 1142345"/>
                  <a:gd name="connsiteX0" fmla="*/ 968353 w 968356"/>
                  <a:gd name="connsiteY0" fmla="*/ 595300 h 1142111"/>
                  <a:gd name="connsiteX1" fmla="*/ 512753 w 968356"/>
                  <a:gd name="connsiteY1" fmla="*/ 1139800 h 1142111"/>
                  <a:gd name="connsiteX2" fmla="*/ 3 w 968356"/>
                  <a:gd name="connsiteY2" fmla="*/ 449250 h 1142111"/>
                  <a:gd name="connsiteX3" fmla="*/ 214303 w 968356"/>
                  <a:gd name="connsiteY3" fmla="*/ 0 h 1142111"/>
                  <a:gd name="connsiteX4" fmla="*/ 900103 w 968356"/>
                  <a:gd name="connsiteY4" fmla="*/ 430200 h 1142111"/>
                  <a:gd name="connsiteX5" fmla="*/ 968353 w 968356"/>
                  <a:gd name="connsiteY5" fmla="*/ 595300 h 1142111"/>
                  <a:gd name="connsiteX0" fmla="*/ 968353 w 968356"/>
                  <a:gd name="connsiteY0" fmla="*/ 595300 h 1139936"/>
                  <a:gd name="connsiteX1" fmla="*/ 512753 w 968356"/>
                  <a:gd name="connsiteY1" fmla="*/ 1139800 h 1139936"/>
                  <a:gd name="connsiteX2" fmla="*/ 3 w 968356"/>
                  <a:gd name="connsiteY2" fmla="*/ 449250 h 1139936"/>
                  <a:gd name="connsiteX3" fmla="*/ 214303 w 968356"/>
                  <a:gd name="connsiteY3" fmla="*/ 0 h 1139936"/>
                  <a:gd name="connsiteX4" fmla="*/ 900103 w 968356"/>
                  <a:gd name="connsiteY4" fmla="*/ 430200 h 1139936"/>
                  <a:gd name="connsiteX5" fmla="*/ 968353 w 968356"/>
                  <a:gd name="connsiteY5" fmla="*/ 595300 h 1139936"/>
                  <a:gd name="connsiteX0" fmla="*/ 968353 w 968356"/>
                  <a:gd name="connsiteY0" fmla="*/ 595300 h 1142482"/>
                  <a:gd name="connsiteX1" fmla="*/ 512753 w 968356"/>
                  <a:gd name="connsiteY1" fmla="*/ 1139800 h 1142482"/>
                  <a:gd name="connsiteX2" fmla="*/ 3 w 968356"/>
                  <a:gd name="connsiteY2" fmla="*/ 449250 h 1142482"/>
                  <a:gd name="connsiteX3" fmla="*/ 214303 w 968356"/>
                  <a:gd name="connsiteY3" fmla="*/ 0 h 1142482"/>
                  <a:gd name="connsiteX4" fmla="*/ 900103 w 968356"/>
                  <a:gd name="connsiteY4" fmla="*/ 430200 h 1142482"/>
                  <a:gd name="connsiteX5" fmla="*/ 968353 w 968356"/>
                  <a:gd name="connsiteY5" fmla="*/ 595300 h 1142482"/>
                  <a:gd name="connsiteX0" fmla="*/ 977790 w 977793"/>
                  <a:gd name="connsiteY0" fmla="*/ 595300 h 1161460"/>
                  <a:gd name="connsiteX1" fmla="*/ 566640 w 977793"/>
                  <a:gd name="connsiteY1" fmla="*/ 1158850 h 1161460"/>
                  <a:gd name="connsiteX2" fmla="*/ 9440 w 977793"/>
                  <a:gd name="connsiteY2" fmla="*/ 449250 h 1161460"/>
                  <a:gd name="connsiteX3" fmla="*/ 223740 w 977793"/>
                  <a:gd name="connsiteY3" fmla="*/ 0 h 1161460"/>
                  <a:gd name="connsiteX4" fmla="*/ 909540 w 977793"/>
                  <a:gd name="connsiteY4" fmla="*/ 430200 h 1161460"/>
                  <a:gd name="connsiteX5" fmla="*/ 977790 w 977793"/>
                  <a:gd name="connsiteY5" fmla="*/ 595300 h 1161460"/>
                  <a:gd name="connsiteX0" fmla="*/ 977790 w 977793"/>
                  <a:gd name="connsiteY0" fmla="*/ 595300 h 1165741"/>
                  <a:gd name="connsiteX1" fmla="*/ 566640 w 977793"/>
                  <a:gd name="connsiteY1" fmla="*/ 1158850 h 1165741"/>
                  <a:gd name="connsiteX2" fmla="*/ 9440 w 977793"/>
                  <a:gd name="connsiteY2" fmla="*/ 449250 h 1165741"/>
                  <a:gd name="connsiteX3" fmla="*/ 223740 w 977793"/>
                  <a:gd name="connsiteY3" fmla="*/ 0 h 1165741"/>
                  <a:gd name="connsiteX4" fmla="*/ 909540 w 977793"/>
                  <a:gd name="connsiteY4" fmla="*/ 430200 h 1165741"/>
                  <a:gd name="connsiteX5" fmla="*/ 977790 w 977793"/>
                  <a:gd name="connsiteY5" fmla="*/ 595300 h 1165741"/>
                  <a:gd name="connsiteX0" fmla="*/ 968350 w 968353"/>
                  <a:gd name="connsiteY0" fmla="*/ 595300 h 1166157"/>
                  <a:gd name="connsiteX1" fmla="*/ 557200 w 968353"/>
                  <a:gd name="connsiteY1" fmla="*/ 1158850 h 1166157"/>
                  <a:gd name="connsiteX2" fmla="*/ 0 w 968353"/>
                  <a:gd name="connsiteY2" fmla="*/ 449250 h 1166157"/>
                  <a:gd name="connsiteX3" fmla="*/ 214300 w 968353"/>
                  <a:gd name="connsiteY3" fmla="*/ 0 h 1166157"/>
                  <a:gd name="connsiteX4" fmla="*/ 900100 w 968353"/>
                  <a:gd name="connsiteY4" fmla="*/ 430200 h 1166157"/>
                  <a:gd name="connsiteX5" fmla="*/ 968350 w 968353"/>
                  <a:gd name="connsiteY5" fmla="*/ 595300 h 1166157"/>
                  <a:gd name="connsiteX0" fmla="*/ 968350 w 968353"/>
                  <a:gd name="connsiteY0" fmla="*/ 595300 h 1161635"/>
                  <a:gd name="connsiteX1" fmla="*/ 557200 w 968353"/>
                  <a:gd name="connsiteY1" fmla="*/ 1158850 h 1161635"/>
                  <a:gd name="connsiteX2" fmla="*/ 0 w 968353"/>
                  <a:gd name="connsiteY2" fmla="*/ 449250 h 1161635"/>
                  <a:gd name="connsiteX3" fmla="*/ 214300 w 968353"/>
                  <a:gd name="connsiteY3" fmla="*/ 0 h 1161635"/>
                  <a:gd name="connsiteX4" fmla="*/ 900100 w 968353"/>
                  <a:gd name="connsiteY4" fmla="*/ 430200 h 1161635"/>
                  <a:gd name="connsiteX5" fmla="*/ 968350 w 968353"/>
                  <a:gd name="connsiteY5" fmla="*/ 595300 h 1161635"/>
                  <a:gd name="connsiteX0" fmla="*/ 968350 w 968353"/>
                  <a:gd name="connsiteY0" fmla="*/ 595300 h 1188321"/>
                  <a:gd name="connsiteX1" fmla="*/ 831303 w 968353"/>
                  <a:gd name="connsiteY1" fmla="*/ 1008670 h 1188321"/>
                  <a:gd name="connsiteX2" fmla="*/ 557200 w 968353"/>
                  <a:gd name="connsiteY2" fmla="*/ 1158850 h 1188321"/>
                  <a:gd name="connsiteX3" fmla="*/ 0 w 968353"/>
                  <a:gd name="connsiteY3" fmla="*/ 449250 h 1188321"/>
                  <a:gd name="connsiteX4" fmla="*/ 214300 w 968353"/>
                  <a:gd name="connsiteY4" fmla="*/ 0 h 1188321"/>
                  <a:gd name="connsiteX5" fmla="*/ 900100 w 968353"/>
                  <a:gd name="connsiteY5" fmla="*/ 430200 h 1188321"/>
                  <a:gd name="connsiteX6" fmla="*/ 968350 w 968353"/>
                  <a:gd name="connsiteY6" fmla="*/ 595300 h 1188321"/>
                  <a:gd name="connsiteX0" fmla="*/ 968350 w 968353"/>
                  <a:gd name="connsiteY0" fmla="*/ 595300 h 1183791"/>
                  <a:gd name="connsiteX1" fmla="*/ 786853 w 968353"/>
                  <a:gd name="connsiteY1" fmla="*/ 983270 h 1183791"/>
                  <a:gd name="connsiteX2" fmla="*/ 557200 w 968353"/>
                  <a:gd name="connsiteY2" fmla="*/ 1158850 h 1183791"/>
                  <a:gd name="connsiteX3" fmla="*/ 0 w 968353"/>
                  <a:gd name="connsiteY3" fmla="*/ 449250 h 1183791"/>
                  <a:gd name="connsiteX4" fmla="*/ 214300 w 968353"/>
                  <a:gd name="connsiteY4" fmla="*/ 0 h 1183791"/>
                  <a:gd name="connsiteX5" fmla="*/ 900100 w 968353"/>
                  <a:gd name="connsiteY5" fmla="*/ 430200 h 1183791"/>
                  <a:gd name="connsiteX6" fmla="*/ 968350 w 968353"/>
                  <a:gd name="connsiteY6" fmla="*/ 595300 h 1183791"/>
                  <a:gd name="connsiteX0" fmla="*/ 968350 w 968353"/>
                  <a:gd name="connsiteY0" fmla="*/ 595300 h 1164934"/>
                  <a:gd name="connsiteX1" fmla="*/ 786853 w 968353"/>
                  <a:gd name="connsiteY1" fmla="*/ 983270 h 1164934"/>
                  <a:gd name="connsiteX2" fmla="*/ 557200 w 968353"/>
                  <a:gd name="connsiteY2" fmla="*/ 1158850 h 1164934"/>
                  <a:gd name="connsiteX3" fmla="*/ 0 w 968353"/>
                  <a:gd name="connsiteY3" fmla="*/ 449250 h 1164934"/>
                  <a:gd name="connsiteX4" fmla="*/ 214300 w 968353"/>
                  <a:gd name="connsiteY4" fmla="*/ 0 h 1164934"/>
                  <a:gd name="connsiteX5" fmla="*/ 900100 w 968353"/>
                  <a:gd name="connsiteY5" fmla="*/ 430200 h 1164934"/>
                  <a:gd name="connsiteX6" fmla="*/ 968350 w 968353"/>
                  <a:gd name="connsiteY6" fmla="*/ 595300 h 1164934"/>
                  <a:gd name="connsiteX0" fmla="*/ 971414 w 971417"/>
                  <a:gd name="connsiteY0" fmla="*/ 595300 h 1165868"/>
                  <a:gd name="connsiteX1" fmla="*/ 789917 w 971417"/>
                  <a:gd name="connsiteY1" fmla="*/ 983270 h 1165868"/>
                  <a:gd name="connsiteX2" fmla="*/ 560264 w 971417"/>
                  <a:gd name="connsiteY2" fmla="*/ 1158850 h 1165868"/>
                  <a:gd name="connsiteX3" fmla="*/ 3064 w 971417"/>
                  <a:gd name="connsiteY3" fmla="*/ 449250 h 1165868"/>
                  <a:gd name="connsiteX4" fmla="*/ 217364 w 971417"/>
                  <a:gd name="connsiteY4" fmla="*/ 0 h 1165868"/>
                  <a:gd name="connsiteX5" fmla="*/ 903164 w 971417"/>
                  <a:gd name="connsiteY5" fmla="*/ 430200 h 1165868"/>
                  <a:gd name="connsiteX6" fmla="*/ 971414 w 971417"/>
                  <a:gd name="connsiteY6" fmla="*/ 595300 h 1165868"/>
                  <a:gd name="connsiteX0" fmla="*/ 971485 w 971488"/>
                  <a:gd name="connsiteY0" fmla="*/ 595300 h 1159768"/>
                  <a:gd name="connsiteX1" fmla="*/ 560335 w 971488"/>
                  <a:gd name="connsiteY1" fmla="*/ 1158850 h 1159768"/>
                  <a:gd name="connsiteX2" fmla="*/ 3135 w 971488"/>
                  <a:gd name="connsiteY2" fmla="*/ 449250 h 1159768"/>
                  <a:gd name="connsiteX3" fmla="*/ 217435 w 971488"/>
                  <a:gd name="connsiteY3" fmla="*/ 0 h 1159768"/>
                  <a:gd name="connsiteX4" fmla="*/ 903235 w 971488"/>
                  <a:gd name="connsiteY4" fmla="*/ 430200 h 1159768"/>
                  <a:gd name="connsiteX5" fmla="*/ 971485 w 971488"/>
                  <a:gd name="connsiteY5" fmla="*/ 595300 h 1159768"/>
                  <a:gd name="connsiteX0" fmla="*/ 971485 w 971488"/>
                  <a:gd name="connsiteY0" fmla="*/ 595300 h 1159768"/>
                  <a:gd name="connsiteX1" fmla="*/ 560335 w 971488"/>
                  <a:gd name="connsiteY1" fmla="*/ 1158850 h 1159768"/>
                  <a:gd name="connsiteX2" fmla="*/ 3135 w 971488"/>
                  <a:gd name="connsiteY2" fmla="*/ 449250 h 1159768"/>
                  <a:gd name="connsiteX3" fmla="*/ 217435 w 971488"/>
                  <a:gd name="connsiteY3" fmla="*/ 0 h 1159768"/>
                  <a:gd name="connsiteX4" fmla="*/ 903235 w 971488"/>
                  <a:gd name="connsiteY4" fmla="*/ 430200 h 1159768"/>
                  <a:gd name="connsiteX5" fmla="*/ 971485 w 971488"/>
                  <a:gd name="connsiteY5" fmla="*/ 595300 h 1159768"/>
                  <a:gd name="connsiteX0" fmla="*/ 969451 w 969454"/>
                  <a:gd name="connsiteY0" fmla="*/ 595300 h 1159768"/>
                  <a:gd name="connsiteX1" fmla="*/ 558301 w 969454"/>
                  <a:gd name="connsiteY1" fmla="*/ 1158850 h 1159768"/>
                  <a:gd name="connsiteX2" fmla="*/ 1101 w 969454"/>
                  <a:gd name="connsiteY2" fmla="*/ 449250 h 1159768"/>
                  <a:gd name="connsiteX3" fmla="*/ 215401 w 969454"/>
                  <a:gd name="connsiteY3" fmla="*/ 0 h 1159768"/>
                  <a:gd name="connsiteX4" fmla="*/ 901201 w 969454"/>
                  <a:gd name="connsiteY4" fmla="*/ 430200 h 1159768"/>
                  <a:gd name="connsiteX5" fmla="*/ 969451 w 969454"/>
                  <a:gd name="connsiteY5" fmla="*/ 595300 h 1159768"/>
                  <a:gd name="connsiteX0" fmla="*/ 969451 w 969454"/>
                  <a:gd name="connsiteY0" fmla="*/ 595300 h 1159768"/>
                  <a:gd name="connsiteX1" fmla="*/ 558301 w 969454"/>
                  <a:gd name="connsiteY1" fmla="*/ 1158850 h 1159768"/>
                  <a:gd name="connsiteX2" fmla="*/ 1101 w 969454"/>
                  <a:gd name="connsiteY2" fmla="*/ 449250 h 1159768"/>
                  <a:gd name="connsiteX3" fmla="*/ 215401 w 969454"/>
                  <a:gd name="connsiteY3" fmla="*/ 0 h 1159768"/>
                  <a:gd name="connsiteX4" fmla="*/ 901201 w 969454"/>
                  <a:gd name="connsiteY4" fmla="*/ 430200 h 1159768"/>
                  <a:gd name="connsiteX5" fmla="*/ 969451 w 969454"/>
                  <a:gd name="connsiteY5" fmla="*/ 595300 h 1159768"/>
                  <a:gd name="connsiteX0" fmla="*/ 968350 w 968353"/>
                  <a:gd name="connsiteY0" fmla="*/ 595300 h 1159768"/>
                  <a:gd name="connsiteX1" fmla="*/ 557200 w 968353"/>
                  <a:gd name="connsiteY1" fmla="*/ 1158850 h 1159768"/>
                  <a:gd name="connsiteX2" fmla="*/ 0 w 968353"/>
                  <a:gd name="connsiteY2" fmla="*/ 449250 h 1159768"/>
                  <a:gd name="connsiteX3" fmla="*/ 214300 w 968353"/>
                  <a:gd name="connsiteY3" fmla="*/ 0 h 1159768"/>
                  <a:gd name="connsiteX4" fmla="*/ 900100 w 968353"/>
                  <a:gd name="connsiteY4" fmla="*/ 430200 h 1159768"/>
                  <a:gd name="connsiteX5" fmla="*/ 968350 w 968353"/>
                  <a:gd name="connsiteY5" fmla="*/ 595300 h 1159768"/>
                  <a:gd name="connsiteX0" fmla="*/ 968350 w 968353"/>
                  <a:gd name="connsiteY0" fmla="*/ 595300 h 1159768"/>
                  <a:gd name="connsiteX1" fmla="*/ 557200 w 968353"/>
                  <a:gd name="connsiteY1" fmla="*/ 1158850 h 1159768"/>
                  <a:gd name="connsiteX2" fmla="*/ 0 w 968353"/>
                  <a:gd name="connsiteY2" fmla="*/ 449250 h 1159768"/>
                  <a:gd name="connsiteX3" fmla="*/ 214300 w 968353"/>
                  <a:gd name="connsiteY3" fmla="*/ 0 h 1159768"/>
                  <a:gd name="connsiteX4" fmla="*/ 900100 w 968353"/>
                  <a:gd name="connsiteY4" fmla="*/ 430200 h 1159768"/>
                  <a:gd name="connsiteX5" fmla="*/ 968350 w 968353"/>
                  <a:gd name="connsiteY5" fmla="*/ 595300 h 1159768"/>
                  <a:gd name="connsiteX0" fmla="*/ 968350 w 968353"/>
                  <a:gd name="connsiteY0" fmla="*/ 595300 h 1159070"/>
                  <a:gd name="connsiteX1" fmla="*/ 557200 w 968353"/>
                  <a:gd name="connsiteY1" fmla="*/ 1158850 h 1159070"/>
                  <a:gd name="connsiteX2" fmla="*/ 0 w 968353"/>
                  <a:gd name="connsiteY2" fmla="*/ 449250 h 1159070"/>
                  <a:gd name="connsiteX3" fmla="*/ 214300 w 968353"/>
                  <a:gd name="connsiteY3" fmla="*/ 0 h 1159070"/>
                  <a:gd name="connsiteX4" fmla="*/ 900100 w 968353"/>
                  <a:gd name="connsiteY4" fmla="*/ 430200 h 1159070"/>
                  <a:gd name="connsiteX5" fmla="*/ 968350 w 968353"/>
                  <a:gd name="connsiteY5" fmla="*/ 595300 h 1159070"/>
                  <a:gd name="connsiteX0" fmla="*/ 968350 w 968353"/>
                  <a:gd name="connsiteY0" fmla="*/ 595300 h 1159070"/>
                  <a:gd name="connsiteX1" fmla="*/ 557200 w 968353"/>
                  <a:gd name="connsiteY1" fmla="*/ 1158850 h 1159070"/>
                  <a:gd name="connsiteX2" fmla="*/ 0 w 968353"/>
                  <a:gd name="connsiteY2" fmla="*/ 449250 h 1159070"/>
                  <a:gd name="connsiteX3" fmla="*/ 214300 w 968353"/>
                  <a:gd name="connsiteY3" fmla="*/ 0 h 1159070"/>
                  <a:gd name="connsiteX4" fmla="*/ 900100 w 968353"/>
                  <a:gd name="connsiteY4" fmla="*/ 430200 h 1159070"/>
                  <a:gd name="connsiteX5" fmla="*/ 968350 w 968353"/>
                  <a:gd name="connsiteY5" fmla="*/ 595300 h 1159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8353" h="1159070">
                    <a:moveTo>
                      <a:pt x="968350" y="595300"/>
                    </a:moveTo>
                    <a:cubicBezTo>
                      <a:pt x="911200" y="716742"/>
                      <a:pt x="775742" y="1170492"/>
                      <a:pt x="557200" y="1158850"/>
                    </a:cubicBezTo>
                    <a:cubicBezTo>
                      <a:pt x="395808" y="1134508"/>
                      <a:pt x="19050" y="890042"/>
                      <a:pt x="0" y="449250"/>
                    </a:cubicBezTo>
                    <a:cubicBezTo>
                      <a:pt x="0" y="129108"/>
                      <a:pt x="161688" y="31750"/>
                      <a:pt x="214300" y="0"/>
                    </a:cubicBezTo>
                    <a:cubicBezTo>
                      <a:pt x="404800" y="276750"/>
                      <a:pt x="569900" y="426500"/>
                      <a:pt x="900100" y="430200"/>
                    </a:cubicBezTo>
                    <a:cubicBezTo>
                      <a:pt x="899567" y="476767"/>
                      <a:pt x="968883" y="548733"/>
                      <a:pt x="968350" y="5953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饼形 4"/>
              <p:cNvSpPr/>
              <p:nvPr/>
            </p:nvSpPr>
            <p:spPr>
              <a:xfrm rot="13991709">
                <a:off x="4710669" y="3263811"/>
                <a:ext cx="764565" cy="915146"/>
              </a:xfrm>
              <a:custGeom>
                <a:avLst/>
                <a:gdLst>
                  <a:gd name="connsiteX0" fmla="*/ 1800200 w 1800200"/>
                  <a:gd name="connsiteY0" fmla="*/ 900100 h 1800200"/>
                  <a:gd name="connsiteX1" fmla="*/ 900100 w 1800200"/>
                  <a:gd name="connsiteY1" fmla="*/ 1800200 h 1800200"/>
                  <a:gd name="connsiteX2" fmla="*/ 0 w 1800200"/>
                  <a:gd name="connsiteY2" fmla="*/ 900100 h 1800200"/>
                  <a:gd name="connsiteX3" fmla="*/ 900100 w 1800200"/>
                  <a:gd name="connsiteY3" fmla="*/ 0 h 1800200"/>
                  <a:gd name="connsiteX4" fmla="*/ 900100 w 1800200"/>
                  <a:gd name="connsiteY4" fmla="*/ 900100 h 1800200"/>
                  <a:gd name="connsiteX5" fmla="*/ 1800200 w 1800200"/>
                  <a:gd name="connsiteY5" fmla="*/ 900100 h 1800200"/>
                  <a:gd name="connsiteX0" fmla="*/ 1800200 w 1800200"/>
                  <a:gd name="connsiteY0" fmla="*/ 900100 h 1800200"/>
                  <a:gd name="connsiteX1" fmla="*/ 900100 w 1800200"/>
                  <a:gd name="connsiteY1" fmla="*/ 1800200 h 1800200"/>
                  <a:gd name="connsiteX2" fmla="*/ 0 w 1800200"/>
                  <a:gd name="connsiteY2" fmla="*/ 900100 h 1800200"/>
                  <a:gd name="connsiteX3" fmla="*/ 900100 w 1800200"/>
                  <a:gd name="connsiteY3" fmla="*/ 0 h 1800200"/>
                  <a:gd name="connsiteX4" fmla="*/ 900100 w 1800200"/>
                  <a:gd name="connsiteY4" fmla="*/ 900100 h 1800200"/>
                  <a:gd name="connsiteX5" fmla="*/ 1800200 w 1800200"/>
                  <a:gd name="connsiteY5" fmla="*/ 900100 h 1800200"/>
                  <a:gd name="connsiteX0" fmla="*/ 1800200 w 1800200"/>
                  <a:gd name="connsiteY0" fmla="*/ 900100 h 1800200"/>
                  <a:gd name="connsiteX1" fmla="*/ 900100 w 1800200"/>
                  <a:gd name="connsiteY1" fmla="*/ 1800200 h 1800200"/>
                  <a:gd name="connsiteX2" fmla="*/ 0 w 1800200"/>
                  <a:gd name="connsiteY2" fmla="*/ 900100 h 1800200"/>
                  <a:gd name="connsiteX3" fmla="*/ 900100 w 1800200"/>
                  <a:gd name="connsiteY3" fmla="*/ 0 h 1800200"/>
                  <a:gd name="connsiteX4" fmla="*/ 900100 w 1800200"/>
                  <a:gd name="connsiteY4" fmla="*/ 900100 h 1800200"/>
                  <a:gd name="connsiteX5" fmla="*/ 1800200 w 1800200"/>
                  <a:gd name="connsiteY5" fmla="*/ 900100 h 1800200"/>
                  <a:gd name="connsiteX0" fmla="*/ 1800200 w 1800200"/>
                  <a:gd name="connsiteY0" fmla="*/ 900100 h 1800200"/>
                  <a:gd name="connsiteX1" fmla="*/ 900100 w 1800200"/>
                  <a:gd name="connsiteY1" fmla="*/ 1800200 h 1800200"/>
                  <a:gd name="connsiteX2" fmla="*/ 0 w 1800200"/>
                  <a:gd name="connsiteY2" fmla="*/ 900100 h 1800200"/>
                  <a:gd name="connsiteX3" fmla="*/ 900100 w 1800200"/>
                  <a:gd name="connsiteY3" fmla="*/ 0 h 1800200"/>
                  <a:gd name="connsiteX4" fmla="*/ 900100 w 1800200"/>
                  <a:gd name="connsiteY4" fmla="*/ 900100 h 1800200"/>
                  <a:gd name="connsiteX5" fmla="*/ 1800200 w 1800200"/>
                  <a:gd name="connsiteY5" fmla="*/ 900100 h 1800200"/>
                  <a:gd name="connsiteX0" fmla="*/ 1816794 w 1816794"/>
                  <a:gd name="connsiteY0" fmla="*/ 588950 h 1489050"/>
                  <a:gd name="connsiteX1" fmla="*/ 916694 w 1816794"/>
                  <a:gd name="connsiteY1" fmla="*/ 1489050 h 1489050"/>
                  <a:gd name="connsiteX2" fmla="*/ 16594 w 1816794"/>
                  <a:gd name="connsiteY2" fmla="*/ 588950 h 1489050"/>
                  <a:gd name="connsiteX3" fmla="*/ 332494 w 1816794"/>
                  <a:gd name="connsiteY3" fmla="*/ 0 h 1489050"/>
                  <a:gd name="connsiteX4" fmla="*/ 916694 w 1816794"/>
                  <a:gd name="connsiteY4" fmla="*/ 588950 h 1489050"/>
                  <a:gd name="connsiteX5" fmla="*/ 1816794 w 1816794"/>
                  <a:gd name="connsiteY5" fmla="*/ 588950 h 1489050"/>
                  <a:gd name="connsiteX0" fmla="*/ 1817233 w 1817233"/>
                  <a:gd name="connsiteY0" fmla="*/ 588950 h 1489050"/>
                  <a:gd name="connsiteX1" fmla="*/ 917133 w 1817233"/>
                  <a:gd name="connsiteY1" fmla="*/ 1489050 h 1489050"/>
                  <a:gd name="connsiteX2" fmla="*/ 17033 w 1817233"/>
                  <a:gd name="connsiteY2" fmla="*/ 588950 h 1489050"/>
                  <a:gd name="connsiteX3" fmla="*/ 332933 w 1817233"/>
                  <a:gd name="connsiteY3" fmla="*/ 0 h 1489050"/>
                  <a:gd name="connsiteX4" fmla="*/ 917133 w 1817233"/>
                  <a:gd name="connsiteY4" fmla="*/ 588950 h 1489050"/>
                  <a:gd name="connsiteX5" fmla="*/ 1817233 w 1817233"/>
                  <a:gd name="connsiteY5" fmla="*/ 588950 h 1489050"/>
                  <a:gd name="connsiteX0" fmla="*/ 1801112 w 1801112"/>
                  <a:gd name="connsiteY0" fmla="*/ 588950 h 1489050"/>
                  <a:gd name="connsiteX1" fmla="*/ 901012 w 1801112"/>
                  <a:gd name="connsiteY1" fmla="*/ 1489050 h 1489050"/>
                  <a:gd name="connsiteX2" fmla="*/ 912 w 1801112"/>
                  <a:gd name="connsiteY2" fmla="*/ 588950 h 1489050"/>
                  <a:gd name="connsiteX3" fmla="*/ 316812 w 1801112"/>
                  <a:gd name="connsiteY3" fmla="*/ 0 h 1489050"/>
                  <a:gd name="connsiteX4" fmla="*/ 901012 w 1801112"/>
                  <a:gd name="connsiteY4" fmla="*/ 588950 h 1489050"/>
                  <a:gd name="connsiteX5" fmla="*/ 1801112 w 1801112"/>
                  <a:gd name="connsiteY5" fmla="*/ 588950 h 1489050"/>
                  <a:gd name="connsiteX0" fmla="*/ 1838904 w 1838904"/>
                  <a:gd name="connsiteY0" fmla="*/ 588950 h 1489051"/>
                  <a:gd name="connsiteX1" fmla="*/ 938804 w 1838904"/>
                  <a:gd name="connsiteY1" fmla="*/ 1489050 h 1489051"/>
                  <a:gd name="connsiteX2" fmla="*/ 604 w 1838904"/>
                  <a:gd name="connsiteY2" fmla="*/ 595300 h 1489051"/>
                  <a:gd name="connsiteX3" fmla="*/ 354604 w 1838904"/>
                  <a:gd name="connsiteY3" fmla="*/ 0 h 1489051"/>
                  <a:gd name="connsiteX4" fmla="*/ 938804 w 1838904"/>
                  <a:gd name="connsiteY4" fmla="*/ 588950 h 1489051"/>
                  <a:gd name="connsiteX5" fmla="*/ 1838904 w 1838904"/>
                  <a:gd name="connsiteY5" fmla="*/ 588950 h 1489051"/>
                  <a:gd name="connsiteX0" fmla="*/ 1842125 w 1842125"/>
                  <a:gd name="connsiteY0" fmla="*/ 588950 h 1489051"/>
                  <a:gd name="connsiteX1" fmla="*/ 942025 w 1842125"/>
                  <a:gd name="connsiteY1" fmla="*/ 1489050 h 1489051"/>
                  <a:gd name="connsiteX2" fmla="*/ 3825 w 1842125"/>
                  <a:gd name="connsiteY2" fmla="*/ 595300 h 1489051"/>
                  <a:gd name="connsiteX3" fmla="*/ 357825 w 1842125"/>
                  <a:gd name="connsiteY3" fmla="*/ 0 h 1489051"/>
                  <a:gd name="connsiteX4" fmla="*/ 942025 w 1842125"/>
                  <a:gd name="connsiteY4" fmla="*/ 588950 h 1489051"/>
                  <a:gd name="connsiteX5" fmla="*/ 1842125 w 1842125"/>
                  <a:gd name="connsiteY5" fmla="*/ 588950 h 1489051"/>
                  <a:gd name="connsiteX0" fmla="*/ 1842125 w 1842125"/>
                  <a:gd name="connsiteY0" fmla="*/ 588950 h 1489051"/>
                  <a:gd name="connsiteX1" fmla="*/ 942025 w 1842125"/>
                  <a:gd name="connsiteY1" fmla="*/ 1489050 h 1489051"/>
                  <a:gd name="connsiteX2" fmla="*/ 3825 w 1842125"/>
                  <a:gd name="connsiteY2" fmla="*/ 595300 h 1489051"/>
                  <a:gd name="connsiteX3" fmla="*/ 357825 w 1842125"/>
                  <a:gd name="connsiteY3" fmla="*/ 0 h 1489051"/>
                  <a:gd name="connsiteX4" fmla="*/ 942025 w 1842125"/>
                  <a:gd name="connsiteY4" fmla="*/ 588950 h 1489051"/>
                  <a:gd name="connsiteX5" fmla="*/ 1842125 w 1842125"/>
                  <a:gd name="connsiteY5" fmla="*/ 588950 h 1489051"/>
                  <a:gd name="connsiteX0" fmla="*/ 1838430 w 1838430"/>
                  <a:gd name="connsiteY0" fmla="*/ 588950 h 1489051"/>
                  <a:gd name="connsiteX1" fmla="*/ 938330 w 1838430"/>
                  <a:gd name="connsiteY1" fmla="*/ 1489050 h 1489051"/>
                  <a:gd name="connsiteX2" fmla="*/ 130 w 1838430"/>
                  <a:gd name="connsiteY2" fmla="*/ 595300 h 1489051"/>
                  <a:gd name="connsiteX3" fmla="*/ 354130 w 1838430"/>
                  <a:gd name="connsiteY3" fmla="*/ 0 h 1489051"/>
                  <a:gd name="connsiteX4" fmla="*/ 938330 w 1838430"/>
                  <a:gd name="connsiteY4" fmla="*/ 588950 h 1489051"/>
                  <a:gd name="connsiteX5" fmla="*/ 1838430 w 1838430"/>
                  <a:gd name="connsiteY5" fmla="*/ 588950 h 1489051"/>
                  <a:gd name="connsiteX0" fmla="*/ 1838413 w 1838413"/>
                  <a:gd name="connsiteY0" fmla="*/ 588950 h 1489051"/>
                  <a:gd name="connsiteX1" fmla="*/ 938313 w 1838413"/>
                  <a:gd name="connsiteY1" fmla="*/ 1489050 h 1489051"/>
                  <a:gd name="connsiteX2" fmla="*/ 113 w 1838413"/>
                  <a:gd name="connsiteY2" fmla="*/ 595300 h 1489051"/>
                  <a:gd name="connsiteX3" fmla="*/ 354113 w 1838413"/>
                  <a:gd name="connsiteY3" fmla="*/ 0 h 1489051"/>
                  <a:gd name="connsiteX4" fmla="*/ 938313 w 1838413"/>
                  <a:gd name="connsiteY4" fmla="*/ 588950 h 1489051"/>
                  <a:gd name="connsiteX5" fmla="*/ 1838413 w 1838413"/>
                  <a:gd name="connsiteY5" fmla="*/ 588950 h 1489051"/>
                  <a:gd name="connsiteX0" fmla="*/ 1845409 w 1845409"/>
                  <a:gd name="connsiteY0" fmla="*/ 588950 h 1489051"/>
                  <a:gd name="connsiteX1" fmla="*/ 945309 w 1845409"/>
                  <a:gd name="connsiteY1" fmla="*/ 1489050 h 1489051"/>
                  <a:gd name="connsiteX2" fmla="*/ 7109 w 1845409"/>
                  <a:gd name="connsiteY2" fmla="*/ 595300 h 1489051"/>
                  <a:gd name="connsiteX3" fmla="*/ 361109 w 1845409"/>
                  <a:gd name="connsiteY3" fmla="*/ 0 h 1489051"/>
                  <a:gd name="connsiteX4" fmla="*/ 945309 w 1845409"/>
                  <a:gd name="connsiteY4" fmla="*/ 588950 h 1489051"/>
                  <a:gd name="connsiteX5" fmla="*/ 1845409 w 1845409"/>
                  <a:gd name="connsiteY5" fmla="*/ 588950 h 1489051"/>
                  <a:gd name="connsiteX0" fmla="*/ 1840051 w 1840051"/>
                  <a:gd name="connsiteY0" fmla="*/ 588950 h 1317601"/>
                  <a:gd name="connsiteX1" fmla="*/ 527201 w 1840051"/>
                  <a:gd name="connsiteY1" fmla="*/ 1317600 h 1317601"/>
                  <a:gd name="connsiteX2" fmla="*/ 1751 w 1840051"/>
                  <a:gd name="connsiteY2" fmla="*/ 595300 h 1317601"/>
                  <a:gd name="connsiteX3" fmla="*/ 355751 w 1840051"/>
                  <a:gd name="connsiteY3" fmla="*/ 0 h 1317601"/>
                  <a:gd name="connsiteX4" fmla="*/ 939951 w 1840051"/>
                  <a:gd name="connsiteY4" fmla="*/ 588950 h 1317601"/>
                  <a:gd name="connsiteX5" fmla="*/ 1840051 w 1840051"/>
                  <a:gd name="connsiteY5" fmla="*/ 588950 h 1317601"/>
                  <a:gd name="connsiteX0" fmla="*/ 1827417 w 1827417"/>
                  <a:gd name="connsiteY0" fmla="*/ 588950 h 1317662"/>
                  <a:gd name="connsiteX1" fmla="*/ 514567 w 1827417"/>
                  <a:gd name="connsiteY1" fmla="*/ 1317600 h 1317662"/>
                  <a:gd name="connsiteX2" fmla="*/ 1817 w 1827417"/>
                  <a:gd name="connsiteY2" fmla="*/ 627050 h 1317662"/>
                  <a:gd name="connsiteX3" fmla="*/ 343117 w 1827417"/>
                  <a:gd name="connsiteY3" fmla="*/ 0 h 1317662"/>
                  <a:gd name="connsiteX4" fmla="*/ 927317 w 1827417"/>
                  <a:gd name="connsiteY4" fmla="*/ 588950 h 1317662"/>
                  <a:gd name="connsiteX5" fmla="*/ 1827417 w 1827417"/>
                  <a:gd name="connsiteY5" fmla="*/ 588950 h 1317662"/>
                  <a:gd name="connsiteX0" fmla="*/ 1833117 w 1833117"/>
                  <a:gd name="connsiteY0" fmla="*/ 411150 h 1139859"/>
                  <a:gd name="connsiteX1" fmla="*/ 520267 w 1833117"/>
                  <a:gd name="connsiteY1" fmla="*/ 1139800 h 1139859"/>
                  <a:gd name="connsiteX2" fmla="*/ 7517 w 1833117"/>
                  <a:gd name="connsiteY2" fmla="*/ 449250 h 1139859"/>
                  <a:gd name="connsiteX3" fmla="*/ 221817 w 1833117"/>
                  <a:gd name="connsiteY3" fmla="*/ 0 h 1139859"/>
                  <a:gd name="connsiteX4" fmla="*/ 933017 w 1833117"/>
                  <a:gd name="connsiteY4" fmla="*/ 411150 h 1139859"/>
                  <a:gd name="connsiteX5" fmla="*/ 1833117 w 1833117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25504 w 1825604"/>
                  <a:gd name="connsiteY4" fmla="*/ 411150 h 1139859"/>
                  <a:gd name="connsiteX5" fmla="*/ 1825604 w 1825604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00104 w 1825604"/>
                  <a:gd name="connsiteY4" fmla="*/ 430200 h 1139859"/>
                  <a:gd name="connsiteX5" fmla="*/ 1825604 w 1825604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00104 w 1825604"/>
                  <a:gd name="connsiteY4" fmla="*/ 430200 h 1139859"/>
                  <a:gd name="connsiteX5" fmla="*/ 1825604 w 1825604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00104 w 1825604"/>
                  <a:gd name="connsiteY4" fmla="*/ 430200 h 1139859"/>
                  <a:gd name="connsiteX5" fmla="*/ 1825604 w 1825604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00104 w 1825604"/>
                  <a:gd name="connsiteY4" fmla="*/ 430200 h 1139859"/>
                  <a:gd name="connsiteX5" fmla="*/ 1825604 w 1825604"/>
                  <a:gd name="connsiteY5" fmla="*/ 411150 h 1139859"/>
                  <a:gd name="connsiteX0" fmla="*/ 898503 w 900103"/>
                  <a:gd name="connsiteY0" fmla="*/ 569900 h 1142307"/>
                  <a:gd name="connsiteX1" fmla="*/ 512753 w 900103"/>
                  <a:gd name="connsiteY1" fmla="*/ 1139800 h 1142307"/>
                  <a:gd name="connsiteX2" fmla="*/ 3 w 900103"/>
                  <a:gd name="connsiteY2" fmla="*/ 449250 h 1142307"/>
                  <a:gd name="connsiteX3" fmla="*/ 214303 w 900103"/>
                  <a:gd name="connsiteY3" fmla="*/ 0 h 1142307"/>
                  <a:gd name="connsiteX4" fmla="*/ 900103 w 900103"/>
                  <a:gd name="connsiteY4" fmla="*/ 430200 h 1142307"/>
                  <a:gd name="connsiteX5" fmla="*/ 898503 w 900103"/>
                  <a:gd name="connsiteY5" fmla="*/ 569900 h 1142307"/>
                  <a:gd name="connsiteX0" fmla="*/ 898503 w 900103"/>
                  <a:gd name="connsiteY0" fmla="*/ 569900 h 1139811"/>
                  <a:gd name="connsiteX1" fmla="*/ 512753 w 900103"/>
                  <a:gd name="connsiteY1" fmla="*/ 1139800 h 1139811"/>
                  <a:gd name="connsiteX2" fmla="*/ 3 w 900103"/>
                  <a:gd name="connsiteY2" fmla="*/ 449250 h 1139811"/>
                  <a:gd name="connsiteX3" fmla="*/ 214303 w 900103"/>
                  <a:gd name="connsiteY3" fmla="*/ 0 h 1139811"/>
                  <a:gd name="connsiteX4" fmla="*/ 900103 w 900103"/>
                  <a:gd name="connsiteY4" fmla="*/ 430200 h 1139811"/>
                  <a:gd name="connsiteX5" fmla="*/ 898503 w 900103"/>
                  <a:gd name="connsiteY5" fmla="*/ 569900 h 1139811"/>
                  <a:gd name="connsiteX0" fmla="*/ 898503 w 900103"/>
                  <a:gd name="connsiteY0" fmla="*/ 569900 h 1139805"/>
                  <a:gd name="connsiteX1" fmla="*/ 512753 w 900103"/>
                  <a:gd name="connsiteY1" fmla="*/ 1139800 h 1139805"/>
                  <a:gd name="connsiteX2" fmla="*/ 3 w 900103"/>
                  <a:gd name="connsiteY2" fmla="*/ 449250 h 1139805"/>
                  <a:gd name="connsiteX3" fmla="*/ 214303 w 900103"/>
                  <a:gd name="connsiteY3" fmla="*/ 0 h 1139805"/>
                  <a:gd name="connsiteX4" fmla="*/ 900103 w 900103"/>
                  <a:gd name="connsiteY4" fmla="*/ 430200 h 1139805"/>
                  <a:gd name="connsiteX5" fmla="*/ 898503 w 900103"/>
                  <a:gd name="connsiteY5" fmla="*/ 569900 h 1139805"/>
                  <a:gd name="connsiteX0" fmla="*/ 968353 w 968356"/>
                  <a:gd name="connsiteY0" fmla="*/ 595300 h 1142345"/>
                  <a:gd name="connsiteX1" fmla="*/ 512753 w 968356"/>
                  <a:gd name="connsiteY1" fmla="*/ 1139800 h 1142345"/>
                  <a:gd name="connsiteX2" fmla="*/ 3 w 968356"/>
                  <a:gd name="connsiteY2" fmla="*/ 449250 h 1142345"/>
                  <a:gd name="connsiteX3" fmla="*/ 214303 w 968356"/>
                  <a:gd name="connsiteY3" fmla="*/ 0 h 1142345"/>
                  <a:gd name="connsiteX4" fmla="*/ 900103 w 968356"/>
                  <a:gd name="connsiteY4" fmla="*/ 430200 h 1142345"/>
                  <a:gd name="connsiteX5" fmla="*/ 968353 w 968356"/>
                  <a:gd name="connsiteY5" fmla="*/ 595300 h 1142345"/>
                  <a:gd name="connsiteX0" fmla="*/ 968353 w 968356"/>
                  <a:gd name="connsiteY0" fmla="*/ 595300 h 1142111"/>
                  <a:gd name="connsiteX1" fmla="*/ 512753 w 968356"/>
                  <a:gd name="connsiteY1" fmla="*/ 1139800 h 1142111"/>
                  <a:gd name="connsiteX2" fmla="*/ 3 w 968356"/>
                  <a:gd name="connsiteY2" fmla="*/ 449250 h 1142111"/>
                  <a:gd name="connsiteX3" fmla="*/ 214303 w 968356"/>
                  <a:gd name="connsiteY3" fmla="*/ 0 h 1142111"/>
                  <a:gd name="connsiteX4" fmla="*/ 900103 w 968356"/>
                  <a:gd name="connsiteY4" fmla="*/ 430200 h 1142111"/>
                  <a:gd name="connsiteX5" fmla="*/ 968353 w 968356"/>
                  <a:gd name="connsiteY5" fmla="*/ 595300 h 1142111"/>
                  <a:gd name="connsiteX0" fmla="*/ 968353 w 968356"/>
                  <a:gd name="connsiteY0" fmla="*/ 595300 h 1139936"/>
                  <a:gd name="connsiteX1" fmla="*/ 512753 w 968356"/>
                  <a:gd name="connsiteY1" fmla="*/ 1139800 h 1139936"/>
                  <a:gd name="connsiteX2" fmla="*/ 3 w 968356"/>
                  <a:gd name="connsiteY2" fmla="*/ 449250 h 1139936"/>
                  <a:gd name="connsiteX3" fmla="*/ 214303 w 968356"/>
                  <a:gd name="connsiteY3" fmla="*/ 0 h 1139936"/>
                  <a:gd name="connsiteX4" fmla="*/ 900103 w 968356"/>
                  <a:gd name="connsiteY4" fmla="*/ 430200 h 1139936"/>
                  <a:gd name="connsiteX5" fmla="*/ 968353 w 968356"/>
                  <a:gd name="connsiteY5" fmla="*/ 595300 h 1139936"/>
                  <a:gd name="connsiteX0" fmla="*/ 968353 w 968356"/>
                  <a:gd name="connsiteY0" fmla="*/ 595300 h 1142482"/>
                  <a:gd name="connsiteX1" fmla="*/ 512753 w 968356"/>
                  <a:gd name="connsiteY1" fmla="*/ 1139800 h 1142482"/>
                  <a:gd name="connsiteX2" fmla="*/ 3 w 968356"/>
                  <a:gd name="connsiteY2" fmla="*/ 449250 h 1142482"/>
                  <a:gd name="connsiteX3" fmla="*/ 214303 w 968356"/>
                  <a:gd name="connsiteY3" fmla="*/ 0 h 1142482"/>
                  <a:gd name="connsiteX4" fmla="*/ 900103 w 968356"/>
                  <a:gd name="connsiteY4" fmla="*/ 430200 h 1142482"/>
                  <a:gd name="connsiteX5" fmla="*/ 968353 w 968356"/>
                  <a:gd name="connsiteY5" fmla="*/ 595300 h 1142482"/>
                  <a:gd name="connsiteX0" fmla="*/ 977790 w 977793"/>
                  <a:gd name="connsiteY0" fmla="*/ 595300 h 1161460"/>
                  <a:gd name="connsiteX1" fmla="*/ 566640 w 977793"/>
                  <a:gd name="connsiteY1" fmla="*/ 1158850 h 1161460"/>
                  <a:gd name="connsiteX2" fmla="*/ 9440 w 977793"/>
                  <a:gd name="connsiteY2" fmla="*/ 449250 h 1161460"/>
                  <a:gd name="connsiteX3" fmla="*/ 223740 w 977793"/>
                  <a:gd name="connsiteY3" fmla="*/ 0 h 1161460"/>
                  <a:gd name="connsiteX4" fmla="*/ 909540 w 977793"/>
                  <a:gd name="connsiteY4" fmla="*/ 430200 h 1161460"/>
                  <a:gd name="connsiteX5" fmla="*/ 977790 w 977793"/>
                  <a:gd name="connsiteY5" fmla="*/ 595300 h 1161460"/>
                  <a:gd name="connsiteX0" fmla="*/ 977790 w 977793"/>
                  <a:gd name="connsiteY0" fmla="*/ 595300 h 1165741"/>
                  <a:gd name="connsiteX1" fmla="*/ 566640 w 977793"/>
                  <a:gd name="connsiteY1" fmla="*/ 1158850 h 1165741"/>
                  <a:gd name="connsiteX2" fmla="*/ 9440 w 977793"/>
                  <a:gd name="connsiteY2" fmla="*/ 449250 h 1165741"/>
                  <a:gd name="connsiteX3" fmla="*/ 223740 w 977793"/>
                  <a:gd name="connsiteY3" fmla="*/ 0 h 1165741"/>
                  <a:gd name="connsiteX4" fmla="*/ 909540 w 977793"/>
                  <a:gd name="connsiteY4" fmla="*/ 430200 h 1165741"/>
                  <a:gd name="connsiteX5" fmla="*/ 977790 w 977793"/>
                  <a:gd name="connsiteY5" fmla="*/ 595300 h 1165741"/>
                  <a:gd name="connsiteX0" fmla="*/ 968350 w 968353"/>
                  <a:gd name="connsiteY0" fmla="*/ 595300 h 1166157"/>
                  <a:gd name="connsiteX1" fmla="*/ 557200 w 968353"/>
                  <a:gd name="connsiteY1" fmla="*/ 1158850 h 1166157"/>
                  <a:gd name="connsiteX2" fmla="*/ 0 w 968353"/>
                  <a:gd name="connsiteY2" fmla="*/ 449250 h 1166157"/>
                  <a:gd name="connsiteX3" fmla="*/ 214300 w 968353"/>
                  <a:gd name="connsiteY3" fmla="*/ 0 h 1166157"/>
                  <a:gd name="connsiteX4" fmla="*/ 900100 w 968353"/>
                  <a:gd name="connsiteY4" fmla="*/ 430200 h 1166157"/>
                  <a:gd name="connsiteX5" fmla="*/ 968350 w 968353"/>
                  <a:gd name="connsiteY5" fmla="*/ 595300 h 1166157"/>
                  <a:gd name="connsiteX0" fmla="*/ 968350 w 968353"/>
                  <a:gd name="connsiteY0" fmla="*/ 595300 h 1161635"/>
                  <a:gd name="connsiteX1" fmla="*/ 557200 w 968353"/>
                  <a:gd name="connsiteY1" fmla="*/ 1158850 h 1161635"/>
                  <a:gd name="connsiteX2" fmla="*/ 0 w 968353"/>
                  <a:gd name="connsiteY2" fmla="*/ 449250 h 1161635"/>
                  <a:gd name="connsiteX3" fmla="*/ 214300 w 968353"/>
                  <a:gd name="connsiteY3" fmla="*/ 0 h 1161635"/>
                  <a:gd name="connsiteX4" fmla="*/ 900100 w 968353"/>
                  <a:gd name="connsiteY4" fmla="*/ 430200 h 1161635"/>
                  <a:gd name="connsiteX5" fmla="*/ 968350 w 968353"/>
                  <a:gd name="connsiteY5" fmla="*/ 595300 h 1161635"/>
                  <a:gd name="connsiteX0" fmla="*/ 968350 w 968353"/>
                  <a:gd name="connsiteY0" fmla="*/ 595300 h 1188321"/>
                  <a:gd name="connsiteX1" fmla="*/ 831303 w 968353"/>
                  <a:gd name="connsiteY1" fmla="*/ 1008670 h 1188321"/>
                  <a:gd name="connsiteX2" fmla="*/ 557200 w 968353"/>
                  <a:gd name="connsiteY2" fmla="*/ 1158850 h 1188321"/>
                  <a:gd name="connsiteX3" fmla="*/ 0 w 968353"/>
                  <a:gd name="connsiteY3" fmla="*/ 449250 h 1188321"/>
                  <a:gd name="connsiteX4" fmla="*/ 214300 w 968353"/>
                  <a:gd name="connsiteY4" fmla="*/ 0 h 1188321"/>
                  <a:gd name="connsiteX5" fmla="*/ 900100 w 968353"/>
                  <a:gd name="connsiteY5" fmla="*/ 430200 h 1188321"/>
                  <a:gd name="connsiteX6" fmla="*/ 968350 w 968353"/>
                  <a:gd name="connsiteY6" fmla="*/ 595300 h 1188321"/>
                  <a:gd name="connsiteX0" fmla="*/ 968350 w 968353"/>
                  <a:gd name="connsiteY0" fmla="*/ 595300 h 1183791"/>
                  <a:gd name="connsiteX1" fmla="*/ 786853 w 968353"/>
                  <a:gd name="connsiteY1" fmla="*/ 983270 h 1183791"/>
                  <a:gd name="connsiteX2" fmla="*/ 557200 w 968353"/>
                  <a:gd name="connsiteY2" fmla="*/ 1158850 h 1183791"/>
                  <a:gd name="connsiteX3" fmla="*/ 0 w 968353"/>
                  <a:gd name="connsiteY3" fmla="*/ 449250 h 1183791"/>
                  <a:gd name="connsiteX4" fmla="*/ 214300 w 968353"/>
                  <a:gd name="connsiteY4" fmla="*/ 0 h 1183791"/>
                  <a:gd name="connsiteX5" fmla="*/ 900100 w 968353"/>
                  <a:gd name="connsiteY5" fmla="*/ 430200 h 1183791"/>
                  <a:gd name="connsiteX6" fmla="*/ 968350 w 968353"/>
                  <a:gd name="connsiteY6" fmla="*/ 595300 h 1183791"/>
                  <a:gd name="connsiteX0" fmla="*/ 968350 w 968353"/>
                  <a:gd name="connsiteY0" fmla="*/ 595300 h 1164934"/>
                  <a:gd name="connsiteX1" fmla="*/ 786853 w 968353"/>
                  <a:gd name="connsiteY1" fmla="*/ 983270 h 1164934"/>
                  <a:gd name="connsiteX2" fmla="*/ 557200 w 968353"/>
                  <a:gd name="connsiteY2" fmla="*/ 1158850 h 1164934"/>
                  <a:gd name="connsiteX3" fmla="*/ 0 w 968353"/>
                  <a:gd name="connsiteY3" fmla="*/ 449250 h 1164934"/>
                  <a:gd name="connsiteX4" fmla="*/ 214300 w 968353"/>
                  <a:gd name="connsiteY4" fmla="*/ 0 h 1164934"/>
                  <a:gd name="connsiteX5" fmla="*/ 900100 w 968353"/>
                  <a:gd name="connsiteY5" fmla="*/ 430200 h 1164934"/>
                  <a:gd name="connsiteX6" fmla="*/ 968350 w 968353"/>
                  <a:gd name="connsiteY6" fmla="*/ 595300 h 1164934"/>
                  <a:gd name="connsiteX0" fmla="*/ 971414 w 971417"/>
                  <a:gd name="connsiteY0" fmla="*/ 595300 h 1165868"/>
                  <a:gd name="connsiteX1" fmla="*/ 789917 w 971417"/>
                  <a:gd name="connsiteY1" fmla="*/ 983270 h 1165868"/>
                  <a:gd name="connsiteX2" fmla="*/ 560264 w 971417"/>
                  <a:gd name="connsiteY2" fmla="*/ 1158850 h 1165868"/>
                  <a:gd name="connsiteX3" fmla="*/ 3064 w 971417"/>
                  <a:gd name="connsiteY3" fmla="*/ 449250 h 1165868"/>
                  <a:gd name="connsiteX4" fmla="*/ 217364 w 971417"/>
                  <a:gd name="connsiteY4" fmla="*/ 0 h 1165868"/>
                  <a:gd name="connsiteX5" fmla="*/ 903164 w 971417"/>
                  <a:gd name="connsiteY5" fmla="*/ 430200 h 1165868"/>
                  <a:gd name="connsiteX6" fmla="*/ 971414 w 971417"/>
                  <a:gd name="connsiteY6" fmla="*/ 595300 h 1165868"/>
                  <a:gd name="connsiteX0" fmla="*/ 971485 w 971488"/>
                  <a:gd name="connsiteY0" fmla="*/ 595300 h 1159768"/>
                  <a:gd name="connsiteX1" fmla="*/ 560335 w 971488"/>
                  <a:gd name="connsiteY1" fmla="*/ 1158850 h 1159768"/>
                  <a:gd name="connsiteX2" fmla="*/ 3135 w 971488"/>
                  <a:gd name="connsiteY2" fmla="*/ 449250 h 1159768"/>
                  <a:gd name="connsiteX3" fmla="*/ 217435 w 971488"/>
                  <a:gd name="connsiteY3" fmla="*/ 0 h 1159768"/>
                  <a:gd name="connsiteX4" fmla="*/ 903235 w 971488"/>
                  <a:gd name="connsiteY4" fmla="*/ 430200 h 1159768"/>
                  <a:gd name="connsiteX5" fmla="*/ 971485 w 971488"/>
                  <a:gd name="connsiteY5" fmla="*/ 595300 h 1159768"/>
                  <a:gd name="connsiteX0" fmla="*/ 971485 w 971488"/>
                  <a:gd name="connsiteY0" fmla="*/ 595300 h 1159768"/>
                  <a:gd name="connsiteX1" fmla="*/ 560335 w 971488"/>
                  <a:gd name="connsiteY1" fmla="*/ 1158850 h 1159768"/>
                  <a:gd name="connsiteX2" fmla="*/ 3135 w 971488"/>
                  <a:gd name="connsiteY2" fmla="*/ 449250 h 1159768"/>
                  <a:gd name="connsiteX3" fmla="*/ 217435 w 971488"/>
                  <a:gd name="connsiteY3" fmla="*/ 0 h 1159768"/>
                  <a:gd name="connsiteX4" fmla="*/ 903235 w 971488"/>
                  <a:gd name="connsiteY4" fmla="*/ 430200 h 1159768"/>
                  <a:gd name="connsiteX5" fmla="*/ 971485 w 971488"/>
                  <a:gd name="connsiteY5" fmla="*/ 595300 h 1159768"/>
                  <a:gd name="connsiteX0" fmla="*/ 969451 w 969454"/>
                  <a:gd name="connsiteY0" fmla="*/ 595300 h 1159768"/>
                  <a:gd name="connsiteX1" fmla="*/ 558301 w 969454"/>
                  <a:gd name="connsiteY1" fmla="*/ 1158850 h 1159768"/>
                  <a:gd name="connsiteX2" fmla="*/ 1101 w 969454"/>
                  <a:gd name="connsiteY2" fmla="*/ 449250 h 1159768"/>
                  <a:gd name="connsiteX3" fmla="*/ 215401 w 969454"/>
                  <a:gd name="connsiteY3" fmla="*/ 0 h 1159768"/>
                  <a:gd name="connsiteX4" fmla="*/ 901201 w 969454"/>
                  <a:gd name="connsiteY4" fmla="*/ 430200 h 1159768"/>
                  <a:gd name="connsiteX5" fmla="*/ 969451 w 969454"/>
                  <a:gd name="connsiteY5" fmla="*/ 595300 h 1159768"/>
                  <a:gd name="connsiteX0" fmla="*/ 969451 w 969454"/>
                  <a:gd name="connsiteY0" fmla="*/ 595300 h 1159768"/>
                  <a:gd name="connsiteX1" fmla="*/ 558301 w 969454"/>
                  <a:gd name="connsiteY1" fmla="*/ 1158850 h 1159768"/>
                  <a:gd name="connsiteX2" fmla="*/ 1101 w 969454"/>
                  <a:gd name="connsiteY2" fmla="*/ 449250 h 1159768"/>
                  <a:gd name="connsiteX3" fmla="*/ 215401 w 969454"/>
                  <a:gd name="connsiteY3" fmla="*/ 0 h 1159768"/>
                  <a:gd name="connsiteX4" fmla="*/ 901201 w 969454"/>
                  <a:gd name="connsiteY4" fmla="*/ 430200 h 1159768"/>
                  <a:gd name="connsiteX5" fmla="*/ 969451 w 969454"/>
                  <a:gd name="connsiteY5" fmla="*/ 595300 h 1159768"/>
                  <a:gd name="connsiteX0" fmla="*/ 968350 w 968353"/>
                  <a:gd name="connsiteY0" fmla="*/ 595300 h 1159768"/>
                  <a:gd name="connsiteX1" fmla="*/ 557200 w 968353"/>
                  <a:gd name="connsiteY1" fmla="*/ 1158850 h 1159768"/>
                  <a:gd name="connsiteX2" fmla="*/ 0 w 968353"/>
                  <a:gd name="connsiteY2" fmla="*/ 449250 h 1159768"/>
                  <a:gd name="connsiteX3" fmla="*/ 214300 w 968353"/>
                  <a:gd name="connsiteY3" fmla="*/ 0 h 1159768"/>
                  <a:gd name="connsiteX4" fmla="*/ 900100 w 968353"/>
                  <a:gd name="connsiteY4" fmla="*/ 430200 h 1159768"/>
                  <a:gd name="connsiteX5" fmla="*/ 968350 w 968353"/>
                  <a:gd name="connsiteY5" fmla="*/ 595300 h 1159768"/>
                  <a:gd name="connsiteX0" fmla="*/ 968350 w 968353"/>
                  <a:gd name="connsiteY0" fmla="*/ 595300 h 1159768"/>
                  <a:gd name="connsiteX1" fmla="*/ 557200 w 968353"/>
                  <a:gd name="connsiteY1" fmla="*/ 1158850 h 1159768"/>
                  <a:gd name="connsiteX2" fmla="*/ 0 w 968353"/>
                  <a:gd name="connsiteY2" fmla="*/ 449250 h 1159768"/>
                  <a:gd name="connsiteX3" fmla="*/ 214300 w 968353"/>
                  <a:gd name="connsiteY3" fmla="*/ 0 h 1159768"/>
                  <a:gd name="connsiteX4" fmla="*/ 900100 w 968353"/>
                  <a:gd name="connsiteY4" fmla="*/ 430200 h 1159768"/>
                  <a:gd name="connsiteX5" fmla="*/ 968350 w 968353"/>
                  <a:gd name="connsiteY5" fmla="*/ 595300 h 1159768"/>
                  <a:gd name="connsiteX0" fmla="*/ 968350 w 968353"/>
                  <a:gd name="connsiteY0" fmla="*/ 595300 h 1159070"/>
                  <a:gd name="connsiteX1" fmla="*/ 557200 w 968353"/>
                  <a:gd name="connsiteY1" fmla="*/ 1158850 h 1159070"/>
                  <a:gd name="connsiteX2" fmla="*/ 0 w 968353"/>
                  <a:gd name="connsiteY2" fmla="*/ 449250 h 1159070"/>
                  <a:gd name="connsiteX3" fmla="*/ 214300 w 968353"/>
                  <a:gd name="connsiteY3" fmla="*/ 0 h 1159070"/>
                  <a:gd name="connsiteX4" fmla="*/ 900100 w 968353"/>
                  <a:gd name="connsiteY4" fmla="*/ 430200 h 1159070"/>
                  <a:gd name="connsiteX5" fmla="*/ 968350 w 968353"/>
                  <a:gd name="connsiteY5" fmla="*/ 595300 h 1159070"/>
                  <a:gd name="connsiteX0" fmla="*/ 968350 w 968353"/>
                  <a:gd name="connsiteY0" fmla="*/ 595300 h 1159070"/>
                  <a:gd name="connsiteX1" fmla="*/ 557200 w 968353"/>
                  <a:gd name="connsiteY1" fmla="*/ 1158850 h 1159070"/>
                  <a:gd name="connsiteX2" fmla="*/ 0 w 968353"/>
                  <a:gd name="connsiteY2" fmla="*/ 449250 h 1159070"/>
                  <a:gd name="connsiteX3" fmla="*/ 214300 w 968353"/>
                  <a:gd name="connsiteY3" fmla="*/ 0 h 1159070"/>
                  <a:gd name="connsiteX4" fmla="*/ 900100 w 968353"/>
                  <a:gd name="connsiteY4" fmla="*/ 430200 h 1159070"/>
                  <a:gd name="connsiteX5" fmla="*/ 968350 w 968353"/>
                  <a:gd name="connsiteY5" fmla="*/ 595300 h 1159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8353" h="1159070">
                    <a:moveTo>
                      <a:pt x="968350" y="595300"/>
                    </a:moveTo>
                    <a:cubicBezTo>
                      <a:pt x="911200" y="716742"/>
                      <a:pt x="775742" y="1170492"/>
                      <a:pt x="557200" y="1158850"/>
                    </a:cubicBezTo>
                    <a:cubicBezTo>
                      <a:pt x="395808" y="1134508"/>
                      <a:pt x="19050" y="890042"/>
                      <a:pt x="0" y="449250"/>
                    </a:cubicBezTo>
                    <a:cubicBezTo>
                      <a:pt x="0" y="129108"/>
                      <a:pt x="161688" y="31750"/>
                      <a:pt x="214300" y="0"/>
                    </a:cubicBezTo>
                    <a:cubicBezTo>
                      <a:pt x="404800" y="276750"/>
                      <a:pt x="569900" y="426500"/>
                      <a:pt x="900100" y="430200"/>
                    </a:cubicBezTo>
                    <a:cubicBezTo>
                      <a:pt x="899567" y="476767"/>
                      <a:pt x="968883" y="548733"/>
                      <a:pt x="968350" y="5953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新月形 2"/>
              <p:cNvSpPr/>
              <p:nvPr/>
            </p:nvSpPr>
            <p:spPr>
              <a:xfrm rot="4580859">
                <a:off x="4279492" y="2214758"/>
                <a:ext cx="520993" cy="875343"/>
              </a:xfrm>
              <a:custGeom>
                <a:avLst/>
                <a:gdLst>
                  <a:gd name="connsiteX0" fmla="*/ 339206 w 339206"/>
                  <a:gd name="connsiteY0" fmla="*/ 653831 h 653831"/>
                  <a:gd name="connsiteX1" fmla="*/ 0 w 339206"/>
                  <a:gd name="connsiteY1" fmla="*/ 326915 h 653831"/>
                  <a:gd name="connsiteX2" fmla="*/ 339206 w 339206"/>
                  <a:gd name="connsiteY2" fmla="*/ -1 h 653831"/>
                  <a:gd name="connsiteX3" fmla="*/ 339206 w 339206"/>
                  <a:gd name="connsiteY3" fmla="*/ 653830 h 653831"/>
                  <a:gd name="connsiteX4" fmla="*/ 339206 w 339206"/>
                  <a:gd name="connsiteY4" fmla="*/ 653831 h 653831"/>
                  <a:gd name="connsiteX0" fmla="*/ 339565 w 393465"/>
                  <a:gd name="connsiteY0" fmla="*/ 773129 h 773129"/>
                  <a:gd name="connsiteX1" fmla="*/ 359 w 393465"/>
                  <a:gd name="connsiteY1" fmla="*/ 446213 h 773129"/>
                  <a:gd name="connsiteX2" fmla="*/ 393465 w 393465"/>
                  <a:gd name="connsiteY2" fmla="*/ 0 h 773129"/>
                  <a:gd name="connsiteX3" fmla="*/ 339565 w 393465"/>
                  <a:gd name="connsiteY3" fmla="*/ 773128 h 773129"/>
                  <a:gd name="connsiteX4" fmla="*/ 339565 w 393465"/>
                  <a:gd name="connsiteY4" fmla="*/ 773129 h 773129"/>
                  <a:gd name="connsiteX0" fmla="*/ 192697 w 406502"/>
                  <a:gd name="connsiteY0" fmla="*/ 843518 h 843518"/>
                  <a:gd name="connsiteX1" fmla="*/ 13396 w 406502"/>
                  <a:gd name="connsiteY1" fmla="*/ 446213 h 843518"/>
                  <a:gd name="connsiteX2" fmla="*/ 406502 w 406502"/>
                  <a:gd name="connsiteY2" fmla="*/ 0 h 843518"/>
                  <a:gd name="connsiteX3" fmla="*/ 352602 w 406502"/>
                  <a:gd name="connsiteY3" fmla="*/ 773128 h 843518"/>
                  <a:gd name="connsiteX4" fmla="*/ 192697 w 406502"/>
                  <a:gd name="connsiteY4" fmla="*/ 843518 h 843518"/>
                  <a:gd name="connsiteX0" fmla="*/ 192697 w 406502"/>
                  <a:gd name="connsiteY0" fmla="*/ 843518 h 843518"/>
                  <a:gd name="connsiteX1" fmla="*/ 13396 w 406502"/>
                  <a:gd name="connsiteY1" fmla="*/ 446213 h 843518"/>
                  <a:gd name="connsiteX2" fmla="*/ 406502 w 406502"/>
                  <a:gd name="connsiteY2" fmla="*/ 0 h 843518"/>
                  <a:gd name="connsiteX3" fmla="*/ 377504 w 406502"/>
                  <a:gd name="connsiteY3" fmla="*/ 827981 h 843518"/>
                  <a:gd name="connsiteX4" fmla="*/ 192697 w 406502"/>
                  <a:gd name="connsiteY4" fmla="*/ 843518 h 843518"/>
                  <a:gd name="connsiteX0" fmla="*/ 201568 w 541682"/>
                  <a:gd name="connsiteY0" fmla="*/ 856754 h 856754"/>
                  <a:gd name="connsiteX1" fmla="*/ 22267 w 541682"/>
                  <a:gd name="connsiteY1" fmla="*/ 459449 h 856754"/>
                  <a:gd name="connsiteX2" fmla="*/ 541682 w 541682"/>
                  <a:gd name="connsiteY2" fmla="*/ 0 h 856754"/>
                  <a:gd name="connsiteX3" fmla="*/ 386375 w 541682"/>
                  <a:gd name="connsiteY3" fmla="*/ 841217 h 856754"/>
                  <a:gd name="connsiteX4" fmla="*/ 201568 w 541682"/>
                  <a:gd name="connsiteY4" fmla="*/ 856754 h 856754"/>
                  <a:gd name="connsiteX0" fmla="*/ 224913 w 565027"/>
                  <a:gd name="connsiteY0" fmla="*/ 856754 h 856754"/>
                  <a:gd name="connsiteX1" fmla="*/ 45612 w 565027"/>
                  <a:gd name="connsiteY1" fmla="*/ 459449 h 856754"/>
                  <a:gd name="connsiteX2" fmla="*/ 565027 w 565027"/>
                  <a:gd name="connsiteY2" fmla="*/ 0 h 856754"/>
                  <a:gd name="connsiteX3" fmla="*/ 409720 w 565027"/>
                  <a:gd name="connsiteY3" fmla="*/ 841217 h 856754"/>
                  <a:gd name="connsiteX4" fmla="*/ 224913 w 565027"/>
                  <a:gd name="connsiteY4" fmla="*/ 856754 h 856754"/>
                  <a:gd name="connsiteX0" fmla="*/ 224913 w 565027"/>
                  <a:gd name="connsiteY0" fmla="*/ 856754 h 856754"/>
                  <a:gd name="connsiteX1" fmla="*/ 45612 w 565027"/>
                  <a:gd name="connsiteY1" fmla="*/ 459449 h 856754"/>
                  <a:gd name="connsiteX2" fmla="*/ 565027 w 565027"/>
                  <a:gd name="connsiteY2" fmla="*/ 0 h 856754"/>
                  <a:gd name="connsiteX3" fmla="*/ 409720 w 565027"/>
                  <a:gd name="connsiteY3" fmla="*/ 841217 h 856754"/>
                  <a:gd name="connsiteX4" fmla="*/ 224913 w 565027"/>
                  <a:gd name="connsiteY4" fmla="*/ 856754 h 856754"/>
                  <a:gd name="connsiteX0" fmla="*/ 179301 w 519415"/>
                  <a:gd name="connsiteY0" fmla="*/ 856754 h 856754"/>
                  <a:gd name="connsiteX1" fmla="*/ 0 w 519415"/>
                  <a:gd name="connsiteY1" fmla="*/ 459449 h 856754"/>
                  <a:gd name="connsiteX2" fmla="*/ 519415 w 519415"/>
                  <a:gd name="connsiteY2" fmla="*/ 0 h 856754"/>
                  <a:gd name="connsiteX3" fmla="*/ 364108 w 519415"/>
                  <a:gd name="connsiteY3" fmla="*/ 841217 h 856754"/>
                  <a:gd name="connsiteX4" fmla="*/ 179301 w 519415"/>
                  <a:gd name="connsiteY4" fmla="*/ 856754 h 856754"/>
                  <a:gd name="connsiteX0" fmla="*/ 179301 w 519415"/>
                  <a:gd name="connsiteY0" fmla="*/ 856754 h 856754"/>
                  <a:gd name="connsiteX1" fmla="*/ 0 w 519415"/>
                  <a:gd name="connsiteY1" fmla="*/ 459449 h 856754"/>
                  <a:gd name="connsiteX2" fmla="*/ 519415 w 519415"/>
                  <a:gd name="connsiteY2" fmla="*/ 0 h 856754"/>
                  <a:gd name="connsiteX3" fmla="*/ 364108 w 519415"/>
                  <a:gd name="connsiteY3" fmla="*/ 841217 h 856754"/>
                  <a:gd name="connsiteX4" fmla="*/ 179301 w 519415"/>
                  <a:gd name="connsiteY4" fmla="*/ 856754 h 856754"/>
                  <a:gd name="connsiteX0" fmla="*/ 190472 w 530586"/>
                  <a:gd name="connsiteY0" fmla="*/ 856754 h 856830"/>
                  <a:gd name="connsiteX1" fmla="*/ 11171 w 530586"/>
                  <a:gd name="connsiteY1" fmla="*/ 459449 h 856830"/>
                  <a:gd name="connsiteX2" fmla="*/ 530586 w 530586"/>
                  <a:gd name="connsiteY2" fmla="*/ 0 h 856830"/>
                  <a:gd name="connsiteX3" fmla="*/ 375279 w 530586"/>
                  <a:gd name="connsiteY3" fmla="*/ 841217 h 856830"/>
                  <a:gd name="connsiteX4" fmla="*/ 190472 w 530586"/>
                  <a:gd name="connsiteY4" fmla="*/ 856754 h 856830"/>
                  <a:gd name="connsiteX0" fmla="*/ 193755 w 533869"/>
                  <a:gd name="connsiteY0" fmla="*/ 856754 h 856782"/>
                  <a:gd name="connsiteX1" fmla="*/ 14454 w 533869"/>
                  <a:gd name="connsiteY1" fmla="*/ 459449 h 856782"/>
                  <a:gd name="connsiteX2" fmla="*/ 533869 w 533869"/>
                  <a:gd name="connsiteY2" fmla="*/ 0 h 856782"/>
                  <a:gd name="connsiteX3" fmla="*/ 378562 w 533869"/>
                  <a:gd name="connsiteY3" fmla="*/ 841217 h 856782"/>
                  <a:gd name="connsiteX4" fmla="*/ 193755 w 533869"/>
                  <a:gd name="connsiteY4" fmla="*/ 856754 h 856782"/>
                  <a:gd name="connsiteX0" fmla="*/ 181041 w 521155"/>
                  <a:gd name="connsiteY0" fmla="*/ 856754 h 856864"/>
                  <a:gd name="connsiteX1" fmla="*/ 1740 w 521155"/>
                  <a:gd name="connsiteY1" fmla="*/ 459449 h 856864"/>
                  <a:gd name="connsiteX2" fmla="*/ 521155 w 521155"/>
                  <a:gd name="connsiteY2" fmla="*/ 0 h 856864"/>
                  <a:gd name="connsiteX3" fmla="*/ 365848 w 521155"/>
                  <a:gd name="connsiteY3" fmla="*/ 841217 h 856864"/>
                  <a:gd name="connsiteX4" fmla="*/ 181041 w 521155"/>
                  <a:gd name="connsiteY4" fmla="*/ 856754 h 856864"/>
                  <a:gd name="connsiteX0" fmla="*/ 181041 w 521155"/>
                  <a:gd name="connsiteY0" fmla="*/ 856754 h 856864"/>
                  <a:gd name="connsiteX1" fmla="*/ 1740 w 521155"/>
                  <a:gd name="connsiteY1" fmla="*/ 459449 h 856864"/>
                  <a:gd name="connsiteX2" fmla="*/ 521155 w 521155"/>
                  <a:gd name="connsiteY2" fmla="*/ 0 h 856864"/>
                  <a:gd name="connsiteX3" fmla="*/ 365848 w 521155"/>
                  <a:gd name="connsiteY3" fmla="*/ 841217 h 856864"/>
                  <a:gd name="connsiteX4" fmla="*/ 181041 w 521155"/>
                  <a:gd name="connsiteY4" fmla="*/ 856754 h 856864"/>
                  <a:gd name="connsiteX0" fmla="*/ 181041 w 521155"/>
                  <a:gd name="connsiteY0" fmla="*/ 856754 h 856864"/>
                  <a:gd name="connsiteX1" fmla="*/ 1740 w 521155"/>
                  <a:gd name="connsiteY1" fmla="*/ 459449 h 856864"/>
                  <a:gd name="connsiteX2" fmla="*/ 521155 w 521155"/>
                  <a:gd name="connsiteY2" fmla="*/ 0 h 856864"/>
                  <a:gd name="connsiteX3" fmla="*/ 365848 w 521155"/>
                  <a:gd name="connsiteY3" fmla="*/ 841217 h 856864"/>
                  <a:gd name="connsiteX4" fmla="*/ 181041 w 521155"/>
                  <a:gd name="connsiteY4" fmla="*/ 856754 h 856864"/>
                  <a:gd name="connsiteX0" fmla="*/ 181041 w 521155"/>
                  <a:gd name="connsiteY0" fmla="*/ 856754 h 856864"/>
                  <a:gd name="connsiteX1" fmla="*/ 1740 w 521155"/>
                  <a:gd name="connsiteY1" fmla="*/ 459449 h 856864"/>
                  <a:gd name="connsiteX2" fmla="*/ 521155 w 521155"/>
                  <a:gd name="connsiteY2" fmla="*/ 0 h 856864"/>
                  <a:gd name="connsiteX3" fmla="*/ 365848 w 521155"/>
                  <a:gd name="connsiteY3" fmla="*/ 841217 h 856864"/>
                  <a:gd name="connsiteX4" fmla="*/ 181041 w 521155"/>
                  <a:gd name="connsiteY4" fmla="*/ 856754 h 856864"/>
                  <a:gd name="connsiteX0" fmla="*/ 181041 w 521155"/>
                  <a:gd name="connsiteY0" fmla="*/ 861883 h 861993"/>
                  <a:gd name="connsiteX1" fmla="*/ 1740 w 521155"/>
                  <a:gd name="connsiteY1" fmla="*/ 464578 h 861993"/>
                  <a:gd name="connsiteX2" fmla="*/ 521155 w 521155"/>
                  <a:gd name="connsiteY2" fmla="*/ 5129 h 861993"/>
                  <a:gd name="connsiteX3" fmla="*/ 365848 w 521155"/>
                  <a:gd name="connsiteY3" fmla="*/ 846346 h 861993"/>
                  <a:gd name="connsiteX4" fmla="*/ 181041 w 521155"/>
                  <a:gd name="connsiteY4" fmla="*/ 861883 h 861993"/>
                  <a:gd name="connsiteX0" fmla="*/ 181246 w 521360"/>
                  <a:gd name="connsiteY0" fmla="*/ 861883 h 863268"/>
                  <a:gd name="connsiteX1" fmla="*/ 1945 w 521360"/>
                  <a:gd name="connsiteY1" fmla="*/ 464578 h 863268"/>
                  <a:gd name="connsiteX2" fmla="*/ 521360 w 521360"/>
                  <a:gd name="connsiteY2" fmla="*/ 5129 h 863268"/>
                  <a:gd name="connsiteX3" fmla="*/ 366053 w 521360"/>
                  <a:gd name="connsiteY3" fmla="*/ 846346 h 863268"/>
                  <a:gd name="connsiteX4" fmla="*/ 181246 w 521360"/>
                  <a:gd name="connsiteY4" fmla="*/ 861883 h 863268"/>
                  <a:gd name="connsiteX0" fmla="*/ 180972 w 521086"/>
                  <a:gd name="connsiteY0" fmla="*/ 861883 h 865983"/>
                  <a:gd name="connsiteX1" fmla="*/ 1671 w 521086"/>
                  <a:gd name="connsiteY1" fmla="*/ 464578 h 865983"/>
                  <a:gd name="connsiteX2" fmla="*/ 521086 w 521086"/>
                  <a:gd name="connsiteY2" fmla="*/ 5129 h 865983"/>
                  <a:gd name="connsiteX3" fmla="*/ 365779 w 521086"/>
                  <a:gd name="connsiteY3" fmla="*/ 846346 h 865983"/>
                  <a:gd name="connsiteX4" fmla="*/ 180972 w 521086"/>
                  <a:gd name="connsiteY4" fmla="*/ 861883 h 865983"/>
                  <a:gd name="connsiteX0" fmla="*/ 180972 w 521086"/>
                  <a:gd name="connsiteY0" fmla="*/ 861883 h 865983"/>
                  <a:gd name="connsiteX1" fmla="*/ 1671 w 521086"/>
                  <a:gd name="connsiteY1" fmla="*/ 464578 h 865983"/>
                  <a:gd name="connsiteX2" fmla="*/ 521086 w 521086"/>
                  <a:gd name="connsiteY2" fmla="*/ 5129 h 865983"/>
                  <a:gd name="connsiteX3" fmla="*/ 365779 w 521086"/>
                  <a:gd name="connsiteY3" fmla="*/ 846346 h 865983"/>
                  <a:gd name="connsiteX4" fmla="*/ 180972 w 521086"/>
                  <a:gd name="connsiteY4" fmla="*/ 861883 h 865983"/>
                  <a:gd name="connsiteX0" fmla="*/ 180972 w 521086"/>
                  <a:gd name="connsiteY0" fmla="*/ 861883 h 874594"/>
                  <a:gd name="connsiteX1" fmla="*/ 1671 w 521086"/>
                  <a:gd name="connsiteY1" fmla="*/ 464578 h 874594"/>
                  <a:gd name="connsiteX2" fmla="*/ 521086 w 521086"/>
                  <a:gd name="connsiteY2" fmla="*/ 5129 h 874594"/>
                  <a:gd name="connsiteX3" fmla="*/ 365779 w 521086"/>
                  <a:gd name="connsiteY3" fmla="*/ 846346 h 874594"/>
                  <a:gd name="connsiteX4" fmla="*/ 180972 w 521086"/>
                  <a:gd name="connsiteY4" fmla="*/ 861883 h 874594"/>
                  <a:gd name="connsiteX0" fmla="*/ 180972 w 521086"/>
                  <a:gd name="connsiteY0" fmla="*/ 861883 h 868739"/>
                  <a:gd name="connsiteX1" fmla="*/ 1671 w 521086"/>
                  <a:gd name="connsiteY1" fmla="*/ 464578 h 868739"/>
                  <a:gd name="connsiteX2" fmla="*/ 521086 w 521086"/>
                  <a:gd name="connsiteY2" fmla="*/ 5129 h 868739"/>
                  <a:gd name="connsiteX3" fmla="*/ 365779 w 521086"/>
                  <a:gd name="connsiteY3" fmla="*/ 846346 h 868739"/>
                  <a:gd name="connsiteX4" fmla="*/ 180972 w 521086"/>
                  <a:gd name="connsiteY4" fmla="*/ 861883 h 868739"/>
                  <a:gd name="connsiteX0" fmla="*/ 181099 w 521213"/>
                  <a:gd name="connsiteY0" fmla="*/ 861883 h 868739"/>
                  <a:gd name="connsiteX1" fmla="*/ 1798 w 521213"/>
                  <a:gd name="connsiteY1" fmla="*/ 464578 h 868739"/>
                  <a:gd name="connsiteX2" fmla="*/ 521213 w 521213"/>
                  <a:gd name="connsiteY2" fmla="*/ 5129 h 868739"/>
                  <a:gd name="connsiteX3" fmla="*/ 365906 w 521213"/>
                  <a:gd name="connsiteY3" fmla="*/ 846346 h 868739"/>
                  <a:gd name="connsiteX4" fmla="*/ 181099 w 521213"/>
                  <a:gd name="connsiteY4" fmla="*/ 861883 h 868739"/>
                  <a:gd name="connsiteX0" fmla="*/ 180932 w 521046"/>
                  <a:gd name="connsiteY0" fmla="*/ 861883 h 868739"/>
                  <a:gd name="connsiteX1" fmla="*/ 1631 w 521046"/>
                  <a:gd name="connsiteY1" fmla="*/ 464578 h 868739"/>
                  <a:gd name="connsiteX2" fmla="*/ 521046 w 521046"/>
                  <a:gd name="connsiteY2" fmla="*/ 5129 h 868739"/>
                  <a:gd name="connsiteX3" fmla="*/ 365739 w 521046"/>
                  <a:gd name="connsiteY3" fmla="*/ 846346 h 868739"/>
                  <a:gd name="connsiteX4" fmla="*/ 180932 w 521046"/>
                  <a:gd name="connsiteY4" fmla="*/ 861883 h 868739"/>
                  <a:gd name="connsiteX0" fmla="*/ 180434 w 521053"/>
                  <a:gd name="connsiteY0" fmla="*/ 875343 h 880639"/>
                  <a:gd name="connsiteX1" fmla="*/ 1638 w 521053"/>
                  <a:gd name="connsiteY1" fmla="*/ 464578 h 880639"/>
                  <a:gd name="connsiteX2" fmla="*/ 521053 w 521053"/>
                  <a:gd name="connsiteY2" fmla="*/ 5129 h 880639"/>
                  <a:gd name="connsiteX3" fmla="*/ 365746 w 521053"/>
                  <a:gd name="connsiteY3" fmla="*/ 846346 h 880639"/>
                  <a:gd name="connsiteX4" fmla="*/ 180434 w 521053"/>
                  <a:gd name="connsiteY4" fmla="*/ 875343 h 880639"/>
                  <a:gd name="connsiteX0" fmla="*/ 180374 w 520993"/>
                  <a:gd name="connsiteY0" fmla="*/ 875343 h 880639"/>
                  <a:gd name="connsiteX1" fmla="*/ 1578 w 520993"/>
                  <a:gd name="connsiteY1" fmla="*/ 464578 h 880639"/>
                  <a:gd name="connsiteX2" fmla="*/ 520993 w 520993"/>
                  <a:gd name="connsiteY2" fmla="*/ 5129 h 880639"/>
                  <a:gd name="connsiteX3" fmla="*/ 365686 w 520993"/>
                  <a:gd name="connsiteY3" fmla="*/ 846346 h 880639"/>
                  <a:gd name="connsiteX4" fmla="*/ 180374 w 520993"/>
                  <a:gd name="connsiteY4" fmla="*/ 875343 h 880639"/>
                  <a:gd name="connsiteX0" fmla="*/ 180374 w 520993"/>
                  <a:gd name="connsiteY0" fmla="*/ 875343 h 875343"/>
                  <a:gd name="connsiteX1" fmla="*/ 1578 w 520993"/>
                  <a:gd name="connsiteY1" fmla="*/ 464578 h 875343"/>
                  <a:gd name="connsiteX2" fmla="*/ 520993 w 520993"/>
                  <a:gd name="connsiteY2" fmla="*/ 5129 h 875343"/>
                  <a:gd name="connsiteX3" fmla="*/ 365686 w 520993"/>
                  <a:gd name="connsiteY3" fmla="*/ 846346 h 875343"/>
                  <a:gd name="connsiteX4" fmla="*/ 180374 w 520993"/>
                  <a:gd name="connsiteY4" fmla="*/ 875343 h 875343"/>
                  <a:gd name="connsiteX0" fmla="*/ 180374 w 520993"/>
                  <a:gd name="connsiteY0" fmla="*/ 875343 h 875343"/>
                  <a:gd name="connsiteX1" fmla="*/ 1578 w 520993"/>
                  <a:gd name="connsiteY1" fmla="*/ 464578 h 875343"/>
                  <a:gd name="connsiteX2" fmla="*/ 520993 w 520993"/>
                  <a:gd name="connsiteY2" fmla="*/ 5129 h 875343"/>
                  <a:gd name="connsiteX3" fmla="*/ 365686 w 520993"/>
                  <a:gd name="connsiteY3" fmla="*/ 846346 h 875343"/>
                  <a:gd name="connsiteX4" fmla="*/ 180374 w 520993"/>
                  <a:gd name="connsiteY4" fmla="*/ 875343 h 875343"/>
                  <a:gd name="connsiteX0" fmla="*/ 180374 w 520993"/>
                  <a:gd name="connsiteY0" fmla="*/ 875343 h 875343"/>
                  <a:gd name="connsiteX1" fmla="*/ 1578 w 520993"/>
                  <a:gd name="connsiteY1" fmla="*/ 464578 h 875343"/>
                  <a:gd name="connsiteX2" fmla="*/ 520993 w 520993"/>
                  <a:gd name="connsiteY2" fmla="*/ 5129 h 875343"/>
                  <a:gd name="connsiteX3" fmla="*/ 365686 w 520993"/>
                  <a:gd name="connsiteY3" fmla="*/ 846346 h 875343"/>
                  <a:gd name="connsiteX4" fmla="*/ 180374 w 520993"/>
                  <a:gd name="connsiteY4" fmla="*/ 875343 h 875343"/>
                  <a:gd name="connsiteX0" fmla="*/ 180374 w 520993"/>
                  <a:gd name="connsiteY0" fmla="*/ 875343 h 875343"/>
                  <a:gd name="connsiteX1" fmla="*/ 1578 w 520993"/>
                  <a:gd name="connsiteY1" fmla="*/ 464578 h 875343"/>
                  <a:gd name="connsiteX2" fmla="*/ 520993 w 520993"/>
                  <a:gd name="connsiteY2" fmla="*/ 5129 h 875343"/>
                  <a:gd name="connsiteX3" fmla="*/ 365686 w 520993"/>
                  <a:gd name="connsiteY3" fmla="*/ 846346 h 875343"/>
                  <a:gd name="connsiteX4" fmla="*/ 180374 w 520993"/>
                  <a:gd name="connsiteY4" fmla="*/ 875343 h 875343"/>
                  <a:gd name="connsiteX0" fmla="*/ 180374 w 520993"/>
                  <a:gd name="connsiteY0" fmla="*/ 875343 h 875343"/>
                  <a:gd name="connsiteX1" fmla="*/ 1578 w 520993"/>
                  <a:gd name="connsiteY1" fmla="*/ 464578 h 875343"/>
                  <a:gd name="connsiteX2" fmla="*/ 520993 w 520993"/>
                  <a:gd name="connsiteY2" fmla="*/ 5129 h 875343"/>
                  <a:gd name="connsiteX3" fmla="*/ 365686 w 520993"/>
                  <a:gd name="connsiteY3" fmla="*/ 846346 h 875343"/>
                  <a:gd name="connsiteX4" fmla="*/ 180374 w 520993"/>
                  <a:gd name="connsiteY4" fmla="*/ 875343 h 875343"/>
                  <a:gd name="connsiteX0" fmla="*/ 180374 w 520993"/>
                  <a:gd name="connsiteY0" fmla="*/ 875343 h 875343"/>
                  <a:gd name="connsiteX1" fmla="*/ 1578 w 520993"/>
                  <a:gd name="connsiteY1" fmla="*/ 464578 h 875343"/>
                  <a:gd name="connsiteX2" fmla="*/ 520993 w 520993"/>
                  <a:gd name="connsiteY2" fmla="*/ 5129 h 875343"/>
                  <a:gd name="connsiteX3" fmla="*/ 365686 w 520993"/>
                  <a:gd name="connsiteY3" fmla="*/ 846346 h 875343"/>
                  <a:gd name="connsiteX4" fmla="*/ 180374 w 520993"/>
                  <a:gd name="connsiteY4" fmla="*/ 875343 h 875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993" h="875343">
                    <a:moveTo>
                      <a:pt x="180374" y="875343"/>
                    </a:moveTo>
                    <a:cubicBezTo>
                      <a:pt x="75403" y="868785"/>
                      <a:pt x="-12988" y="802161"/>
                      <a:pt x="1578" y="464578"/>
                    </a:cubicBezTo>
                    <a:cubicBezTo>
                      <a:pt x="104593" y="44940"/>
                      <a:pt x="341396" y="-21541"/>
                      <a:pt x="520993" y="5129"/>
                    </a:cubicBezTo>
                    <a:cubicBezTo>
                      <a:pt x="243801" y="208695"/>
                      <a:pt x="296911" y="472958"/>
                      <a:pt x="365686" y="846346"/>
                    </a:cubicBezTo>
                    <a:cubicBezTo>
                      <a:pt x="304084" y="851525"/>
                      <a:pt x="289086" y="871932"/>
                      <a:pt x="180374" y="875343"/>
                    </a:cubicBezTo>
                    <a:close/>
                  </a:path>
                </a:pathLst>
              </a:custGeom>
              <a:solidFill>
                <a:schemeClr val="bg2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新月形 2"/>
            <p:cNvSpPr/>
            <p:nvPr/>
          </p:nvSpPr>
          <p:spPr>
            <a:xfrm rot="11331083">
              <a:off x="4911673" y="3334356"/>
              <a:ext cx="520993" cy="875343"/>
            </a:xfrm>
            <a:custGeom>
              <a:avLst/>
              <a:gdLst>
                <a:gd name="connsiteX0" fmla="*/ 339206 w 339206"/>
                <a:gd name="connsiteY0" fmla="*/ 653831 h 653831"/>
                <a:gd name="connsiteX1" fmla="*/ 0 w 339206"/>
                <a:gd name="connsiteY1" fmla="*/ 326915 h 653831"/>
                <a:gd name="connsiteX2" fmla="*/ 339206 w 339206"/>
                <a:gd name="connsiteY2" fmla="*/ -1 h 653831"/>
                <a:gd name="connsiteX3" fmla="*/ 339206 w 339206"/>
                <a:gd name="connsiteY3" fmla="*/ 653830 h 653831"/>
                <a:gd name="connsiteX4" fmla="*/ 339206 w 339206"/>
                <a:gd name="connsiteY4" fmla="*/ 653831 h 653831"/>
                <a:gd name="connsiteX0" fmla="*/ 339565 w 393465"/>
                <a:gd name="connsiteY0" fmla="*/ 773129 h 773129"/>
                <a:gd name="connsiteX1" fmla="*/ 359 w 393465"/>
                <a:gd name="connsiteY1" fmla="*/ 446213 h 773129"/>
                <a:gd name="connsiteX2" fmla="*/ 393465 w 393465"/>
                <a:gd name="connsiteY2" fmla="*/ 0 h 773129"/>
                <a:gd name="connsiteX3" fmla="*/ 339565 w 393465"/>
                <a:gd name="connsiteY3" fmla="*/ 773128 h 773129"/>
                <a:gd name="connsiteX4" fmla="*/ 339565 w 393465"/>
                <a:gd name="connsiteY4" fmla="*/ 773129 h 773129"/>
                <a:gd name="connsiteX0" fmla="*/ 192697 w 406502"/>
                <a:gd name="connsiteY0" fmla="*/ 843518 h 843518"/>
                <a:gd name="connsiteX1" fmla="*/ 13396 w 406502"/>
                <a:gd name="connsiteY1" fmla="*/ 446213 h 843518"/>
                <a:gd name="connsiteX2" fmla="*/ 406502 w 406502"/>
                <a:gd name="connsiteY2" fmla="*/ 0 h 843518"/>
                <a:gd name="connsiteX3" fmla="*/ 352602 w 406502"/>
                <a:gd name="connsiteY3" fmla="*/ 773128 h 843518"/>
                <a:gd name="connsiteX4" fmla="*/ 192697 w 406502"/>
                <a:gd name="connsiteY4" fmla="*/ 843518 h 843518"/>
                <a:gd name="connsiteX0" fmla="*/ 192697 w 406502"/>
                <a:gd name="connsiteY0" fmla="*/ 843518 h 843518"/>
                <a:gd name="connsiteX1" fmla="*/ 13396 w 406502"/>
                <a:gd name="connsiteY1" fmla="*/ 446213 h 843518"/>
                <a:gd name="connsiteX2" fmla="*/ 406502 w 406502"/>
                <a:gd name="connsiteY2" fmla="*/ 0 h 843518"/>
                <a:gd name="connsiteX3" fmla="*/ 377504 w 406502"/>
                <a:gd name="connsiteY3" fmla="*/ 827981 h 843518"/>
                <a:gd name="connsiteX4" fmla="*/ 192697 w 406502"/>
                <a:gd name="connsiteY4" fmla="*/ 843518 h 843518"/>
                <a:gd name="connsiteX0" fmla="*/ 201568 w 541682"/>
                <a:gd name="connsiteY0" fmla="*/ 856754 h 856754"/>
                <a:gd name="connsiteX1" fmla="*/ 22267 w 541682"/>
                <a:gd name="connsiteY1" fmla="*/ 459449 h 856754"/>
                <a:gd name="connsiteX2" fmla="*/ 541682 w 541682"/>
                <a:gd name="connsiteY2" fmla="*/ 0 h 856754"/>
                <a:gd name="connsiteX3" fmla="*/ 386375 w 541682"/>
                <a:gd name="connsiteY3" fmla="*/ 841217 h 856754"/>
                <a:gd name="connsiteX4" fmla="*/ 201568 w 541682"/>
                <a:gd name="connsiteY4" fmla="*/ 856754 h 856754"/>
                <a:gd name="connsiteX0" fmla="*/ 224913 w 565027"/>
                <a:gd name="connsiteY0" fmla="*/ 856754 h 856754"/>
                <a:gd name="connsiteX1" fmla="*/ 45612 w 565027"/>
                <a:gd name="connsiteY1" fmla="*/ 459449 h 856754"/>
                <a:gd name="connsiteX2" fmla="*/ 565027 w 565027"/>
                <a:gd name="connsiteY2" fmla="*/ 0 h 856754"/>
                <a:gd name="connsiteX3" fmla="*/ 409720 w 565027"/>
                <a:gd name="connsiteY3" fmla="*/ 841217 h 856754"/>
                <a:gd name="connsiteX4" fmla="*/ 224913 w 565027"/>
                <a:gd name="connsiteY4" fmla="*/ 856754 h 856754"/>
                <a:gd name="connsiteX0" fmla="*/ 224913 w 565027"/>
                <a:gd name="connsiteY0" fmla="*/ 856754 h 856754"/>
                <a:gd name="connsiteX1" fmla="*/ 45612 w 565027"/>
                <a:gd name="connsiteY1" fmla="*/ 459449 h 856754"/>
                <a:gd name="connsiteX2" fmla="*/ 565027 w 565027"/>
                <a:gd name="connsiteY2" fmla="*/ 0 h 856754"/>
                <a:gd name="connsiteX3" fmla="*/ 409720 w 565027"/>
                <a:gd name="connsiteY3" fmla="*/ 841217 h 856754"/>
                <a:gd name="connsiteX4" fmla="*/ 224913 w 565027"/>
                <a:gd name="connsiteY4" fmla="*/ 856754 h 856754"/>
                <a:gd name="connsiteX0" fmla="*/ 179301 w 519415"/>
                <a:gd name="connsiteY0" fmla="*/ 856754 h 856754"/>
                <a:gd name="connsiteX1" fmla="*/ 0 w 519415"/>
                <a:gd name="connsiteY1" fmla="*/ 459449 h 856754"/>
                <a:gd name="connsiteX2" fmla="*/ 519415 w 519415"/>
                <a:gd name="connsiteY2" fmla="*/ 0 h 856754"/>
                <a:gd name="connsiteX3" fmla="*/ 364108 w 519415"/>
                <a:gd name="connsiteY3" fmla="*/ 841217 h 856754"/>
                <a:gd name="connsiteX4" fmla="*/ 179301 w 519415"/>
                <a:gd name="connsiteY4" fmla="*/ 856754 h 856754"/>
                <a:gd name="connsiteX0" fmla="*/ 179301 w 519415"/>
                <a:gd name="connsiteY0" fmla="*/ 856754 h 856754"/>
                <a:gd name="connsiteX1" fmla="*/ 0 w 519415"/>
                <a:gd name="connsiteY1" fmla="*/ 459449 h 856754"/>
                <a:gd name="connsiteX2" fmla="*/ 519415 w 519415"/>
                <a:gd name="connsiteY2" fmla="*/ 0 h 856754"/>
                <a:gd name="connsiteX3" fmla="*/ 364108 w 519415"/>
                <a:gd name="connsiteY3" fmla="*/ 841217 h 856754"/>
                <a:gd name="connsiteX4" fmla="*/ 179301 w 519415"/>
                <a:gd name="connsiteY4" fmla="*/ 856754 h 856754"/>
                <a:gd name="connsiteX0" fmla="*/ 190472 w 530586"/>
                <a:gd name="connsiteY0" fmla="*/ 856754 h 856830"/>
                <a:gd name="connsiteX1" fmla="*/ 11171 w 530586"/>
                <a:gd name="connsiteY1" fmla="*/ 459449 h 856830"/>
                <a:gd name="connsiteX2" fmla="*/ 530586 w 530586"/>
                <a:gd name="connsiteY2" fmla="*/ 0 h 856830"/>
                <a:gd name="connsiteX3" fmla="*/ 375279 w 530586"/>
                <a:gd name="connsiteY3" fmla="*/ 841217 h 856830"/>
                <a:gd name="connsiteX4" fmla="*/ 190472 w 530586"/>
                <a:gd name="connsiteY4" fmla="*/ 856754 h 856830"/>
                <a:gd name="connsiteX0" fmla="*/ 193755 w 533869"/>
                <a:gd name="connsiteY0" fmla="*/ 856754 h 856782"/>
                <a:gd name="connsiteX1" fmla="*/ 14454 w 533869"/>
                <a:gd name="connsiteY1" fmla="*/ 459449 h 856782"/>
                <a:gd name="connsiteX2" fmla="*/ 533869 w 533869"/>
                <a:gd name="connsiteY2" fmla="*/ 0 h 856782"/>
                <a:gd name="connsiteX3" fmla="*/ 378562 w 533869"/>
                <a:gd name="connsiteY3" fmla="*/ 841217 h 856782"/>
                <a:gd name="connsiteX4" fmla="*/ 193755 w 533869"/>
                <a:gd name="connsiteY4" fmla="*/ 856754 h 856782"/>
                <a:gd name="connsiteX0" fmla="*/ 181041 w 521155"/>
                <a:gd name="connsiteY0" fmla="*/ 856754 h 856864"/>
                <a:gd name="connsiteX1" fmla="*/ 1740 w 521155"/>
                <a:gd name="connsiteY1" fmla="*/ 459449 h 856864"/>
                <a:gd name="connsiteX2" fmla="*/ 521155 w 521155"/>
                <a:gd name="connsiteY2" fmla="*/ 0 h 856864"/>
                <a:gd name="connsiteX3" fmla="*/ 365848 w 521155"/>
                <a:gd name="connsiteY3" fmla="*/ 841217 h 856864"/>
                <a:gd name="connsiteX4" fmla="*/ 181041 w 521155"/>
                <a:gd name="connsiteY4" fmla="*/ 856754 h 856864"/>
                <a:gd name="connsiteX0" fmla="*/ 181041 w 521155"/>
                <a:gd name="connsiteY0" fmla="*/ 856754 h 856864"/>
                <a:gd name="connsiteX1" fmla="*/ 1740 w 521155"/>
                <a:gd name="connsiteY1" fmla="*/ 459449 h 856864"/>
                <a:gd name="connsiteX2" fmla="*/ 521155 w 521155"/>
                <a:gd name="connsiteY2" fmla="*/ 0 h 856864"/>
                <a:gd name="connsiteX3" fmla="*/ 365848 w 521155"/>
                <a:gd name="connsiteY3" fmla="*/ 841217 h 856864"/>
                <a:gd name="connsiteX4" fmla="*/ 181041 w 521155"/>
                <a:gd name="connsiteY4" fmla="*/ 856754 h 856864"/>
                <a:gd name="connsiteX0" fmla="*/ 181041 w 521155"/>
                <a:gd name="connsiteY0" fmla="*/ 856754 h 856864"/>
                <a:gd name="connsiteX1" fmla="*/ 1740 w 521155"/>
                <a:gd name="connsiteY1" fmla="*/ 459449 h 856864"/>
                <a:gd name="connsiteX2" fmla="*/ 521155 w 521155"/>
                <a:gd name="connsiteY2" fmla="*/ 0 h 856864"/>
                <a:gd name="connsiteX3" fmla="*/ 365848 w 521155"/>
                <a:gd name="connsiteY3" fmla="*/ 841217 h 856864"/>
                <a:gd name="connsiteX4" fmla="*/ 181041 w 521155"/>
                <a:gd name="connsiteY4" fmla="*/ 856754 h 856864"/>
                <a:gd name="connsiteX0" fmla="*/ 181041 w 521155"/>
                <a:gd name="connsiteY0" fmla="*/ 856754 h 856864"/>
                <a:gd name="connsiteX1" fmla="*/ 1740 w 521155"/>
                <a:gd name="connsiteY1" fmla="*/ 459449 h 856864"/>
                <a:gd name="connsiteX2" fmla="*/ 521155 w 521155"/>
                <a:gd name="connsiteY2" fmla="*/ 0 h 856864"/>
                <a:gd name="connsiteX3" fmla="*/ 365848 w 521155"/>
                <a:gd name="connsiteY3" fmla="*/ 841217 h 856864"/>
                <a:gd name="connsiteX4" fmla="*/ 181041 w 521155"/>
                <a:gd name="connsiteY4" fmla="*/ 856754 h 856864"/>
                <a:gd name="connsiteX0" fmla="*/ 181041 w 521155"/>
                <a:gd name="connsiteY0" fmla="*/ 861883 h 861993"/>
                <a:gd name="connsiteX1" fmla="*/ 1740 w 521155"/>
                <a:gd name="connsiteY1" fmla="*/ 464578 h 861993"/>
                <a:gd name="connsiteX2" fmla="*/ 521155 w 521155"/>
                <a:gd name="connsiteY2" fmla="*/ 5129 h 861993"/>
                <a:gd name="connsiteX3" fmla="*/ 365848 w 521155"/>
                <a:gd name="connsiteY3" fmla="*/ 846346 h 861993"/>
                <a:gd name="connsiteX4" fmla="*/ 181041 w 521155"/>
                <a:gd name="connsiteY4" fmla="*/ 861883 h 861993"/>
                <a:gd name="connsiteX0" fmla="*/ 181246 w 521360"/>
                <a:gd name="connsiteY0" fmla="*/ 861883 h 863268"/>
                <a:gd name="connsiteX1" fmla="*/ 1945 w 521360"/>
                <a:gd name="connsiteY1" fmla="*/ 464578 h 863268"/>
                <a:gd name="connsiteX2" fmla="*/ 521360 w 521360"/>
                <a:gd name="connsiteY2" fmla="*/ 5129 h 863268"/>
                <a:gd name="connsiteX3" fmla="*/ 366053 w 521360"/>
                <a:gd name="connsiteY3" fmla="*/ 846346 h 863268"/>
                <a:gd name="connsiteX4" fmla="*/ 181246 w 521360"/>
                <a:gd name="connsiteY4" fmla="*/ 861883 h 863268"/>
                <a:gd name="connsiteX0" fmla="*/ 180972 w 521086"/>
                <a:gd name="connsiteY0" fmla="*/ 861883 h 865983"/>
                <a:gd name="connsiteX1" fmla="*/ 1671 w 521086"/>
                <a:gd name="connsiteY1" fmla="*/ 464578 h 865983"/>
                <a:gd name="connsiteX2" fmla="*/ 521086 w 521086"/>
                <a:gd name="connsiteY2" fmla="*/ 5129 h 865983"/>
                <a:gd name="connsiteX3" fmla="*/ 365779 w 521086"/>
                <a:gd name="connsiteY3" fmla="*/ 846346 h 865983"/>
                <a:gd name="connsiteX4" fmla="*/ 180972 w 521086"/>
                <a:gd name="connsiteY4" fmla="*/ 861883 h 865983"/>
                <a:gd name="connsiteX0" fmla="*/ 180972 w 521086"/>
                <a:gd name="connsiteY0" fmla="*/ 861883 h 865983"/>
                <a:gd name="connsiteX1" fmla="*/ 1671 w 521086"/>
                <a:gd name="connsiteY1" fmla="*/ 464578 h 865983"/>
                <a:gd name="connsiteX2" fmla="*/ 521086 w 521086"/>
                <a:gd name="connsiteY2" fmla="*/ 5129 h 865983"/>
                <a:gd name="connsiteX3" fmla="*/ 365779 w 521086"/>
                <a:gd name="connsiteY3" fmla="*/ 846346 h 865983"/>
                <a:gd name="connsiteX4" fmla="*/ 180972 w 521086"/>
                <a:gd name="connsiteY4" fmla="*/ 861883 h 865983"/>
                <a:gd name="connsiteX0" fmla="*/ 180972 w 521086"/>
                <a:gd name="connsiteY0" fmla="*/ 861883 h 874594"/>
                <a:gd name="connsiteX1" fmla="*/ 1671 w 521086"/>
                <a:gd name="connsiteY1" fmla="*/ 464578 h 874594"/>
                <a:gd name="connsiteX2" fmla="*/ 521086 w 521086"/>
                <a:gd name="connsiteY2" fmla="*/ 5129 h 874594"/>
                <a:gd name="connsiteX3" fmla="*/ 365779 w 521086"/>
                <a:gd name="connsiteY3" fmla="*/ 846346 h 874594"/>
                <a:gd name="connsiteX4" fmla="*/ 180972 w 521086"/>
                <a:gd name="connsiteY4" fmla="*/ 861883 h 874594"/>
                <a:gd name="connsiteX0" fmla="*/ 180972 w 521086"/>
                <a:gd name="connsiteY0" fmla="*/ 861883 h 868739"/>
                <a:gd name="connsiteX1" fmla="*/ 1671 w 521086"/>
                <a:gd name="connsiteY1" fmla="*/ 464578 h 868739"/>
                <a:gd name="connsiteX2" fmla="*/ 521086 w 521086"/>
                <a:gd name="connsiteY2" fmla="*/ 5129 h 868739"/>
                <a:gd name="connsiteX3" fmla="*/ 365779 w 521086"/>
                <a:gd name="connsiteY3" fmla="*/ 846346 h 868739"/>
                <a:gd name="connsiteX4" fmla="*/ 180972 w 521086"/>
                <a:gd name="connsiteY4" fmla="*/ 861883 h 868739"/>
                <a:gd name="connsiteX0" fmla="*/ 181099 w 521213"/>
                <a:gd name="connsiteY0" fmla="*/ 861883 h 868739"/>
                <a:gd name="connsiteX1" fmla="*/ 1798 w 521213"/>
                <a:gd name="connsiteY1" fmla="*/ 464578 h 868739"/>
                <a:gd name="connsiteX2" fmla="*/ 521213 w 521213"/>
                <a:gd name="connsiteY2" fmla="*/ 5129 h 868739"/>
                <a:gd name="connsiteX3" fmla="*/ 365906 w 521213"/>
                <a:gd name="connsiteY3" fmla="*/ 846346 h 868739"/>
                <a:gd name="connsiteX4" fmla="*/ 181099 w 521213"/>
                <a:gd name="connsiteY4" fmla="*/ 861883 h 868739"/>
                <a:gd name="connsiteX0" fmla="*/ 180932 w 521046"/>
                <a:gd name="connsiteY0" fmla="*/ 861883 h 868739"/>
                <a:gd name="connsiteX1" fmla="*/ 1631 w 521046"/>
                <a:gd name="connsiteY1" fmla="*/ 464578 h 868739"/>
                <a:gd name="connsiteX2" fmla="*/ 521046 w 521046"/>
                <a:gd name="connsiteY2" fmla="*/ 5129 h 868739"/>
                <a:gd name="connsiteX3" fmla="*/ 365739 w 521046"/>
                <a:gd name="connsiteY3" fmla="*/ 846346 h 868739"/>
                <a:gd name="connsiteX4" fmla="*/ 180932 w 521046"/>
                <a:gd name="connsiteY4" fmla="*/ 861883 h 868739"/>
                <a:gd name="connsiteX0" fmla="*/ 180434 w 521053"/>
                <a:gd name="connsiteY0" fmla="*/ 875343 h 880639"/>
                <a:gd name="connsiteX1" fmla="*/ 1638 w 521053"/>
                <a:gd name="connsiteY1" fmla="*/ 464578 h 880639"/>
                <a:gd name="connsiteX2" fmla="*/ 521053 w 521053"/>
                <a:gd name="connsiteY2" fmla="*/ 5129 h 880639"/>
                <a:gd name="connsiteX3" fmla="*/ 365746 w 521053"/>
                <a:gd name="connsiteY3" fmla="*/ 846346 h 880639"/>
                <a:gd name="connsiteX4" fmla="*/ 180434 w 521053"/>
                <a:gd name="connsiteY4" fmla="*/ 875343 h 880639"/>
                <a:gd name="connsiteX0" fmla="*/ 180374 w 520993"/>
                <a:gd name="connsiteY0" fmla="*/ 875343 h 880639"/>
                <a:gd name="connsiteX1" fmla="*/ 1578 w 520993"/>
                <a:gd name="connsiteY1" fmla="*/ 464578 h 880639"/>
                <a:gd name="connsiteX2" fmla="*/ 520993 w 520993"/>
                <a:gd name="connsiteY2" fmla="*/ 5129 h 880639"/>
                <a:gd name="connsiteX3" fmla="*/ 365686 w 520993"/>
                <a:gd name="connsiteY3" fmla="*/ 846346 h 880639"/>
                <a:gd name="connsiteX4" fmla="*/ 180374 w 520993"/>
                <a:gd name="connsiteY4" fmla="*/ 875343 h 880639"/>
                <a:gd name="connsiteX0" fmla="*/ 180374 w 520993"/>
                <a:gd name="connsiteY0" fmla="*/ 875343 h 875343"/>
                <a:gd name="connsiteX1" fmla="*/ 1578 w 520993"/>
                <a:gd name="connsiteY1" fmla="*/ 464578 h 875343"/>
                <a:gd name="connsiteX2" fmla="*/ 520993 w 520993"/>
                <a:gd name="connsiteY2" fmla="*/ 5129 h 875343"/>
                <a:gd name="connsiteX3" fmla="*/ 365686 w 520993"/>
                <a:gd name="connsiteY3" fmla="*/ 846346 h 875343"/>
                <a:gd name="connsiteX4" fmla="*/ 180374 w 520993"/>
                <a:gd name="connsiteY4" fmla="*/ 875343 h 875343"/>
                <a:gd name="connsiteX0" fmla="*/ 180374 w 520993"/>
                <a:gd name="connsiteY0" fmla="*/ 875343 h 875343"/>
                <a:gd name="connsiteX1" fmla="*/ 1578 w 520993"/>
                <a:gd name="connsiteY1" fmla="*/ 464578 h 875343"/>
                <a:gd name="connsiteX2" fmla="*/ 520993 w 520993"/>
                <a:gd name="connsiteY2" fmla="*/ 5129 h 875343"/>
                <a:gd name="connsiteX3" fmla="*/ 365686 w 520993"/>
                <a:gd name="connsiteY3" fmla="*/ 846346 h 875343"/>
                <a:gd name="connsiteX4" fmla="*/ 180374 w 520993"/>
                <a:gd name="connsiteY4" fmla="*/ 875343 h 875343"/>
                <a:gd name="connsiteX0" fmla="*/ 180374 w 520993"/>
                <a:gd name="connsiteY0" fmla="*/ 875343 h 875343"/>
                <a:gd name="connsiteX1" fmla="*/ 1578 w 520993"/>
                <a:gd name="connsiteY1" fmla="*/ 464578 h 875343"/>
                <a:gd name="connsiteX2" fmla="*/ 520993 w 520993"/>
                <a:gd name="connsiteY2" fmla="*/ 5129 h 875343"/>
                <a:gd name="connsiteX3" fmla="*/ 365686 w 520993"/>
                <a:gd name="connsiteY3" fmla="*/ 846346 h 875343"/>
                <a:gd name="connsiteX4" fmla="*/ 180374 w 520993"/>
                <a:gd name="connsiteY4" fmla="*/ 875343 h 875343"/>
                <a:gd name="connsiteX0" fmla="*/ 180374 w 520993"/>
                <a:gd name="connsiteY0" fmla="*/ 875343 h 875343"/>
                <a:gd name="connsiteX1" fmla="*/ 1578 w 520993"/>
                <a:gd name="connsiteY1" fmla="*/ 464578 h 875343"/>
                <a:gd name="connsiteX2" fmla="*/ 520993 w 520993"/>
                <a:gd name="connsiteY2" fmla="*/ 5129 h 875343"/>
                <a:gd name="connsiteX3" fmla="*/ 365686 w 520993"/>
                <a:gd name="connsiteY3" fmla="*/ 846346 h 875343"/>
                <a:gd name="connsiteX4" fmla="*/ 180374 w 520993"/>
                <a:gd name="connsiteY4" fmla="*/ 875343 h 875343"/>
                <a:gd name="connsiteX0" fmla="*/ 180374 w 520993"/>
                <a:gd name="connsiteY0" fmla="*/ 875343 h 875343"/>
                <a:gd name="connsiteX1" fmla="*/ 1578 w 520993"/>
                <a:gd name="connsiteY1" fmla="*/ 464578 h 875343"/>
                <a:gd name="connsiteX2" fmla="*/ 520993 w 520993"/>
                <a:gd name="connsiteY2" fmla="*/ 5129 h 875343"/>
                <a:gd name="connsiteX3" fmla="*/ 365686 w 520993"/>
                <a:gd name="connsiteY3" fmla="*/ 846346 h 875343"/>
                <a:gd name="connsiteX4" fmla="*/ 180374 w 520993"/>
                <a:gd name="connsiteY4" fmla="*/ 875343 h 875343"/>
                <a:gd name="connsiteX0" fmla="*/ 180374 w 520993"/>
                <a:gd name="connsiteY0" fmla="*/ 875343 h 875343"/>
                <a:gd name="connsiteX1" fmla="*/ 1578 w 520993"/>
                <a:gd name="connsiteY1" fmla="*/ 464578 h 875343"/>
                <a:gd name="connsiteX2" fmla="*/ 520993 w 520993"/>
                <a:gd name="connsiteY2" fmla="*/ 5129 h 875343"/>
                <a:gd name="connsiteX3" fmla="*/ 365686 w 520993"/>
                <a:gd name="connsiteY3" fmla="*/ 846346 h 875343"/>
                <a:gd name="connsiteX4" fmla="*/ 180374 w 520993"/>
                <a:gd name="connsiteY4" fmla="*/ 875343 h 87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993" h="875343">
                  <a:moveTo>
                    <a:pt x="180374" y="875343"/>
                  </a:moveTo>
                  <a:cubicBezTo>
                    <a:pt x="75403" y="868785"/>
                    <a:pt x="-12988" y="802161"/>
                    <a:pt x="1578" y="464578"/>
                  </a:cubicBezTo>
                  <a:cubicBezTo>
                    <a:pt x="104593" y="44940"/>
                    <a:pt x="341396" y="-21541"/>
                    <a:pt x="520993" y="5129"/>
                  </a:cubicBezTo>
                  <a:cubicBezTo>
                    <a:pt x="243801" y="208695"/>
                    <a:pt x="296911" y="472958"/>
                    <a:pt x="365686" y="846346"/>
                  </a:cubicBezTo>
                  <a:cubicBezTo>
                    <a:pt x="304084" y="851525"/>
                    <a:pt x="289086" y="871932"/>
                    <a:pt x="180374" y="875343"/>
                  </a:cubicBezTo>
                  <a:close/>
                </a:path>
              </a:pathLst>
            </a:custGeom>
            <a:solidFill>
              <a:schemeClr val="bg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216520" y="3528119"/>
            <a:ext cx="2802588" cy="896457"/>
            <a:chOff x="5346320" y="2211710"/>
            <a:chExt cx="2802588" cy="896457"/>
          </a:xfrm>
        </p:grpSpPr>
        <p:sp>
          <p:nvSpPr>
            <p:cNvPr id="25" name="TextBox 11"/>
            <p:cNvSpPr txBox="1">
              <a:spLocks noChangeArrowheads="1"/>
            </p:cNvSpPr>
            <p:nvPr/>
          </p:nvSpPr>
          <p:spPr bwMode="auto">
            <a:xfrm flipH="1">
              <a:off x="6070617" y="2211710"/>
              <a:ext cx="1456585" cy="338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600" b="1" kern="0" dirty="0" err="1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FreeMind</a:t>
              </a:r>
              <a:endParaRPr lang="en-US" altLang="zh-CN" sz="1600" b="1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H="1">
              <a:off x="5346320" y="3108167"/>
              <a:ext cx="2802588" cy="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7"/>
            <p:cNvSpPr txBox="1">
              <a:spLocks noChangeArrowheads="1"/>
            </p:cNvSpPr>
            <p:nvPr/>
          </p:nvSpPr>
          <p:spPr bwMode="auto">
            <a:xfrm flipH="1">
              <a:off x="5940152" y="2461836"/>
              <a:ext cx="2208756" cy="64633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0" eaLnBrk="1" hangingPunct="1">
                <a:lnSpc>
                  <a:spcPct val="15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››› </a:t>
              </a:r>
              <a:r>
                <a:rPr lang="en-US" altLang="zh-CN" sz="105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 </a:t>
              </a:r>
              <a:r>
                <a:rPr lang="zh-CN" altLang="en-US" sz="105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免费</a:t>
              </a:r>
              <a:endParaRPr lang="en-US" altLang="zh-CN" sz="105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1" hangingPunct="1">
                <a:lnSpc>
                  <a:spcPct val="15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››› </a:t>
              </a:r>
              <a:r>
                <a:rPr lang="en-US" altLang="zh-CN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 </a:t>
              </a:r>
              <a:r>
                <a:rPr lang="zh-CN" altLang="en-US" sz="105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陈旧</a:t>
              </a:r>
              <a:endParaRPr lang="zh-CN" altLang="en-US" sz="105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830054" y="3544308"/>
            <a:ext cx="2868574" cy="880268"/>
            <a:chOff x="971600" y="2227899"/>
            <a:chExt cx="2868574" cy="880268"/>
          </a:xfrm>
        </p:grpSpPr>
        <p:sp>
          <p:nvSpPr>
            <p:cNvPr id="29" name="TextBox 11"/>
            <p:cNvSpPr txBox="1">
              <a:spLocks noChangeArrowheads="1"/>
            </p:cNvSpPr>
            <p:nvPr/>
          </p:nvSpPr>
          <p:spPr bwMode="auto">
            <a:xfrm flipH="1">
              <a:off x="1164685" y="2227899"/>
              <a:ext cx="2387457" cy="338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600" b="1" kern="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MindManager</a:t>
              </a:r>
              <a:endParaRPr lang="zh-CN" altLang="en-US" sz="16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 flipH="1">
              <a:off x="971600" y="3108167"/>
              <a:ext cx="2796566" cy="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1"/>
            <p:cNvSpPr txBox="1">
              <a:spLocks noChangeArrowheads="1"/>
            </p:cNvSpPr>
            <p:nvPr/>
          </p:nvSpPr>
          <p:spPr bwMode="auto">
            <a:xfrm flipH="1">
              <a:off x="1247886" y="2461836"/>
              <a:ext cx="2592288" cy="64633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0" eaLnBrk="1" hangingPunct="1">
                <a:lnSpc>
                  <a:spcPct val="15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››› </a:t>
              </a:r>
              <a:r>
                <a:rPr lang="en-US" altLang="zh-CN" sz="105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 </a:t>
              </a:r>
              <a:r>
                <a:rPr lang="zh-CN" altLang="en-US" sz="105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功能强大</a:t>
              </a:r>
              <a:endParaRPr lang="zh-CN" altLang="en-US" sz="105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1" hangingPunct="1">
                <a:lnSpc>
                  <a:spcPct val="15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››› </a:t>
              </a:r>
              <a:r>
                <a:rPr lang="en-US" altLang="zh-CN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 </a:t>
              </a:r>
              <a:r>
                <a:rPr lang="zh-CN" altLang="en-US" sz="105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贵！！！</a:t>
              </a:r>
              <a:endParaRPr lang="zh-CN" altLang="en-US" sz="105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627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208550"/>
            <a:ext cx="9779953" cy="1411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156" y="287759"/>
            <a:ext cx="9511725" cy="66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思维</a:t>
            </a:r>
            <a:r>
              <a:rPr lang="zh-CN" altLang="en-US" sz="3742" b="1" spc="35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zh-CN" altLang="en-US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zh-CN" altLang="en-US" sz="3742" b="1" spc="35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具体</a:t>
            </a:r>
            <a:r>
              <a:rPr lang="zh-CN" altLang="en-US" sz="3742" b="1" spc="35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3742" b="1" spc="35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73"/>
          <p:cNvSpPr>
            <a:spLocks noChangeAspect="1"/>
          </p:cNvSpPr>
          <p:nvPr/>
        </p:nvSpPr>
        <p:spPr>
          <a:xfrm>
            <a:off x="4851772" y="2993800"/>
            <a:ext cx="1143000" cy="11430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b="1" kern="140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b="1" kern="140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2400" b="1" kern="14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思维</a:t>
            </a:r>
            <a:endParaRPr lang="en-US" altLang="zh-CN" sz="2400" b="1" kern="140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2400" b="1" kern="14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zh-CN" altLang="en-US" sz="2400" b="1" kern="14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图</a:t>
            </a:r>
            <a:endParaRPr lang="en-US" altLang="zh-CN" sz="2400" b="1" kern="140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b="1" kern="140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b="1" kern="140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6187555" y="2841400"/>
            <a:ext cx="0" cy="7239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5509692" y="2841400"/>
            <a:ext cx="67786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6187555" y="3565300"/>
            <a:ext cx="0" cy="736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>
            <a:off x="4682605" y="4301900"/>
            <a:ext cx="75247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4682605" y="2841400"/>
            <a:ext cx="82708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4682605" y="2841400"/>
            <a:ext cx="0" cy="7239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4682605" y="3565300"/>
            <a:ext cx="0" cy="736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5436667" y="4301900"/>
            <a:ext cx="75247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6187555" y="3206525"/>
            <a:ext cx="42227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6609830" y="2146075"/>
            <a:ext cx="0" cy="17875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4260330" y="3933600"/>
            <a:ext cx="42227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4260330" y="3039837"/>
            <a:ext cx="0" cy="18605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图片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641" y="1475092"/>
            <a:ext cx="235902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"/>
          <p:cNvSpPr txBox="1"/>
          <p:nvPr/>
        </p:nvSpPr>
        <p:spPr>
          <a:xfrm>
            <a:off x="7014641" y="1475082"/>
            <a:ext cx="2436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其他：       </a:t>
            </a: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问题解决、项目计划、辅助决定、知识管理、项目管理、个人思考和写作。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713416" y="1994432"/>
            <a:ext cx="3265132" cy="3189871"/>
            <a:chOff x="5143504" y="2893468"/>
            <a:chExt cx="3265132" cy="3189871"/>
          </a:xfrm>
        </p:grpSpPr>
        <p:graphicFrame>
          <p:nvGraphicFramePr>
            <p:cNvPr id="90" name="图示 89"/>
            <p:cNvGraphicFramePr/>
            <p:nvPr>
              <p:extLst>
                <p:ext uri="{D42A27DB-BD31-4B8C-83A1-F6EECF244321}">
                  <p14:modId xmlns:p14="http://schemas.microsoft.com/office/powerpoint/2010/main" val="4015017072"/>
                </p:ext>
              </p:extLst>
            </p:nvPr>
          </p:nvGraphicFramePr>
          <p:xfrm>
            <a:off x="5143504" y="2893468"/>
            <a:ext cx="2828847" cy="31073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sp>
          <p:nvSpPr>
            <p:cNvPr id="91" name="圆角矩形 90"/>
            <p:cNvSpPr/>
            <p:nvPr/>
          </p:nvSpPr>
          <p:spPr>
            <a:xfrm>
              <a:off x="5617994" y="3555990"/>
              <a:ext cx="2214578" cy="583133"/>
            </a:xfrm>
            <a:prstGeom prst="roundRect">
              <a:avLst/>
            </a:prstGeom>
            <a:gradFill flip="none" rotWithShape="1">
              <a:gsLst>
                <a:gs pos="0">
                  <a:srgbClr val="FF2929"/>
                </a:gs>
                <a:gs pos="40000">
                  <a:srgbClr val="FF818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待办事项</a:t>
              </a:r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5384300" y="5500206"/>
              <a:ext cx="3024336" cy="583133"/>
            </a:xfrm>
            <a:prstGeom prst="roundRect">
              <a:avLst/>
            </a:prstGeom>
            <a:gradFill flip="none" rotWithShape="1">
              <a:gsLst>
                <a:gs pos="0">
                  <a:srgbClr val="FF2929"/>
                </a:gs>
                <a:gs pos="40000">
                  <a:srgbClr val="FF8181">
                    <a:alpha val="74902"/>
                  </a:srgbClr>
                </a:gs>
                <a:gs pos="100000">
                  <a:schemeClr val="accent3">
                    <a:shade val="94000"/>
                    <a:satMod val="135000"/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读书笔记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5528315" y="4499163"/>
              <a:ext cx="2613201" cy="583133"/>
            </a:xfrm>
            <a:prstGeom prst="roundRect">
              <a:avLst/>
            </a:prstGeom>
            <a:gradFill flip="none" rotWithShape="1">
              <a:gsLst>
                <a:gs pos="0">
                  <a:srgbClr val="FF2929"/>
                </a:gs>
                <a:gs pos="40000">
                  <a:srgbClr val="FF8181">
                    <a:alpha val="74902"/>
                  </a:srgbClr>
                </a:gs>
                <a:gs pos="100000">
                  <a:schemeClr val="accent3">
                    <a:shade val="94000"/>
                    <a:satMod val="135000"/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会议记录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6677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xit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42" fill="hold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4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4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2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2" dur="2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8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208550"/>
            <a:ext cx="9779953" cy="1411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9511" y="359767"/>
            <a:ext cx="9511725" cy="66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3742" b="1" spc="35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Freeform 673"/>
          <p:cNvSpPr>
            <a:spLocks noEditPoints="1"/>
          </p:cNvSpPr>
          <p:nvPr/>
        </p:nvSpPr>
        <p:spPr bwMode="auto">
          <a:xfrm rot="21275257">
            <a:off x="5122994" y="1413991"/>
            <a:ext cx="2628900" cy="2630487"/>
          </a:xfrm>
          <a:custGeom>
            <a:avLst/>
            <a:gdLst>
              <a:gd name="T0" fmla="*/ 1706 w 1816"/>
              <a:gd name="T1" fmla="*/ 792 h 1816"/>
              <a:gd name="T2" fmla="*/ 1774 w 1816"/>
              <a:gd name="T3" fmla="*/ 626 h 1816"/>
              <a:gd name="T4" fmla="*/ 1578 w 1816"/>
              <a:gd name="T5" fmla="*/ 460 h 1816"/>
              <a:gd name="T6" fmla="*/ 1498 w 1816"/>
              <a:gd name="T7" fmla="*/ 216 h 1816"/>
              <a:gd name="T8" fmla="*/ 1318 w 1816"/>
              <a:gd name="T9" fmla="*/ 214 h 1816"/>
              <a:gd name="T10" fmla="*/ 1150 w 1816"/>
              <a:gd name="T11" fmla="*/ 138 h 1816"/>
              <a:gd name="T12" fmla="*/ 978 w 1816"/>
              <a:gd name="T13" fmla="*/ 104 h 1816"/>
              <a:gd name="T14" fmla="*/ 792 w 1816"/>
              <a:gd name="T15" fmla="*/ 110 h 1816"/>
              <a:gd name="T16" fmla="*/ 626 w 1816"/>
              <a:gd name="T17" fmla="*/ 42 h 1816"/>
              <a:gd name="T18" fmla="*/ 460 w 1816"/>
              <a:gd name="T19" fmla="*/ 236 h 1816"/>
              <a:gd name="T20" fmla="*/ 216 w 1816"/>
              <a:gd name="T21" fmla="*/ 316 h 1816"/>
              <a:gd name="T22" fmla="*/ 214 w 1816"/>
              <a:gd name="T23" fmla="*/ 496 h 1816"/>
              <a:gd name="T24" fmla="*/ 138 w 1816"/>
              <a:gd name="T25" fmla="*/ 666 h 1816"/>
              <a:gd name="T26" fmla="*/ 104 w 1816"/>
              <a:gd name="T27" fmla="*/ 836 h 1816"/>
              <a:gd name="T28" fmla="*/ 108 w 1816"/>
              <a:gd name="T29" fmla="*/ 1022 h 1816"/>
              <a:gd name="T30" fmla="*/ 42 w 1816"/>
              <a:gd name="T31" fmla="*/ 1190 h 1816"/>
              <a:gd name="T32" fmla="*/ 236 w 1816"/>
              <a:gd name="T33" fmla="*/ 1356 h 1816"/>
              <a:gd name="T34" fmla="*/ 316 w 1816"/>
              <a:gd name="T35" fmla="*/ 1600 h 1816"/>
              <a:gd name="T36" fmla="*/ 496 w 1816"/>
              <a:gd name="T37" fmla="*/ 1602 h 1816"/>
              <a:gd name="T38" fmla="*/ 666 w 1816"/>
              <a:gd name="T39" fmla="*/ 1678 h 1816"/>
              <a:gd name="T40" fmla="*/ 836 w 1816"/>
              <a:gd name="T41" fmla="*/ 1712 h 1816"/>
              <a:gd name="T42" fmla="*/ 1022 w 1816"/>
              <a:gd name="T43" fmla="*/ 1706 h 1816"/>
              <a:gd name="T44" fmla="*/ 1188 w 1816"/>
              <a:gd name="T45" fmla="*/ 1774 h 1816"/>
              <a:gd name="T46" fmla="*/ 1356 w 1816"/>
              <a:gd name="T47" fmla="*/ 1578 h 1816"/>
              <a:gd name="T48" fmla="*/ 1600 w 1816"/>
              <a:gd name="T49" fmla="*/ 1500 h 1816"/>
              <a:gd name="T50" fmla="*/ 1602 w 1816"/>
              <a:gd name="T51" fmla="*/ 1320 h 1816"/>
              <a:gd name="T52" fmla="*/ 1678 w 1816"/>
              <a:gd name="T53" fmla="*/ 1150 h 1816"/>
              <a:gd name="T54" fmla="*/ 1710 w 1816"/>
              <a:gd name="T55" fmla="*/ 978 h 1816"/>
              <a:gd name="T56" fmla="*/ 872 w 1816"/>
              <a:gd name="T57" fmla="*/ 1612 h 1816"/>
              <a:gd name="T58" fmla="*/ 730 w 1816"/>
              <a:gd name="T59" fmla="*/ 1592 h 1816"/>
              <a:gd name="T60" fmla="*/ 602 w 1816"/>
              <a:gd name="T61" fmla="*/ 1544 h 1816"/>
              <a:gd name="T62" fmla="*/ 484 w 1816"/>
              <a:gd name="T63" fmla="*/ 1474 h 1816"/>
              <a:gd name="T64" fmla="*/ 384 w 1816"/>
              <a:gd name="T65" fmla="*/ 1382 h 1816"/>
              <a:gd name="T66" fmla="*/ 304 w 1816"/>
              <a:gd name="T67" fmla="*/ 1274 h 1816"/>
              <a:gd name="T68" fmla="*/ 244 w 1816"/>
              <a:gd name="T69" fmla="*/ 1150 h 1816"/>
              <a:gd name="T70" fmla="*/ 210 w 1816"/>
              <a:gd name="T71" fmla="*/ 1016 h 1816"/>
              <a:gd name="T72" fmla="*/ 202 w 1816"/>
              <a:gd name="T73" fmla="*/ 872 h 1816"/>
              <a:gd name="T74" fmla="*/ 224 w 1816"/>
              <a:gd name="T75" fmla="*/ 732 h 1816"/>
              <a:gd name="T76" fmla="*/ 272 w 1816"/>
              <a:gd name="T77" fmla="*/ 602 h 1816"/>
              <a:gd name="T78" fmla="*/ 342 w 1816"/>
              <a:gd name="T79" fmla="*/ 486 h 1816"/>
              <a:gd name="T80" fmla="*/ 432 w 1816"/>
              <a:gd name="T81" fmla="*/ 386 h 1816"/>
              <a:gd name="T82" fmla="*/ 542 w 1816"/>
              <a:gd name="T83" fmla="*/ 304 h 1816"/>
              <a:gd name="T84" fmla="*/ 664 w 1816"/>
              <a:gd name="T85" fmla="*/ 244 h 1816"/>
              <a:gd name="T86" fmla="*/ 800 w 1816"/>
              <a:gd name="T87" fmla="*/ 210 h 1816"/>
              <a:gd name="T88" fmla="*/ 944 w 1816"/>
              <a:gd name="T89" fmla="*/ 202 h 1816"/>
              <a:gd name="T90" fmla="*/ 1084 w 1816"/>
              <a:gd name="T91" fmla="*/ 224 h 1816"/>
              <a:gd name="T92" fmla="*/ 1214 w 1816"/>
              <a:gd name="T93" fmla="*/ 272 h 1816"/>
              <a:gd name="T94" fmla="*/ 1330 w 1816"/>
              <a:gd name="T95" fmla="*/ 342 h 1816"/>
              <a:gd name="T96" fmla="*/ 1430 w 1816"/>
              <a:gd name="T97" fmla="*/ 432 h 1816"/>
              <a:gd name="T98" fmla="*/ 1512 w 1816"/>
              <a:gd name="T99" fmla="*/ 542 h 1816"/>
              <a:gd name="T100" fmla="*/ 1570 w 1816"/>
              <a:gd name="T101" fmla="*/ 664 h 1816"/>
              <a:gd name="T102" fmla="*/ 1606 w 1816"/>
              <a:gd name="T103" fmla="*/ 800 h 1816"/>
              <a:gd name="T104" fmla="*/ 1612 w 1816"/>
              <a:gd name="T105" fmla="*/ 944 h 1816"/>
              <a:gd name="T106" fmla="*/ 1592 w 1816"/>
              <a:gd name="T107" fmla="*/ 1084 h 1816"/>
              <a:gd name="T108" fmla="*/ 1544 w 1816"/>
              <a:gd name="T109" fmla="*/ 1214 h 1816"/>
              <a:gd name="T110" fmla="*/ 1474 w 1816"/>
              <a:gd name="T111" fmla="*/ 1330 h 1816"/>
              <a:gd name="T112" fmla="*/ 1382 w 1816"/>
              <a:gd name="T113" fmla="*/ 1430 h 1816"/>
              <a:gd name="T114" fmla="*/ 1274 w 1816"/>
              <a:gd name="T115" fmla="*/ 1512 h 1816"/>
              <a:gd name="T116" fmla="*/ 1150 w 1816"/>
              <a:gd name="T117" fmla="*/ 1570 h 1816"/>
              <a:gd name="T118" fmla="*/ 1014 w 1816"/>
              <a:gd name="T119" fmla="*/ 1606 h 1816"/>
              <a:gd name="T120" fmla="*/ 0 w 1816"/>
              <a:gd name="T121" fmla="*/ 0 h 1816"/>
              <a:gd name="T122" fmla="*/ 1816 w 1816"/>
              <a:gd name="T123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T120" t="T121" r="T122" b="T123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" name="Freeform 675"/>
          <p:cNvSpPr>
            <a:spLocks noEditPoints="1"/>
          </p:cNvSpPr>
          <p:nvPr/>
        </p:nvSpPr>
        <p:spPr bwMode="auto">
          <a:xfrm rot="21275257">
            <a:off x="1859094" y="1483841"/>
            <a:ext cx="3429000" cy="3429000"/>
          </a:xfrm>
          <a:custGeom>
            <a:avLst/>
            <a:gdLst>
              <a:gd name="T0" fmla="*/ 2512 w 2622"/>
              <a:gd name="T1" fmla="*/ 1152 h 2622"/>
              <a:gd name="T2" fmla="*/ 2460 w 2622"/>
              <a:gd name="T3" fmla="*/ 930 h 2622"/>
              <a:gd name="T4" fmla="*/ 2482 w 2622"/>
              <a:gd name="T5" fmla="*/ 718 h 2622"/>
              <a:gd name="T6" fmla="*/ 2244 w 2622"/>
              <a:gd name="T7" fmla="*/ 540 h 2622"/>
              <a:gd name="T8" fmla="*/ 2082 w 2622"/>
              <a:gd name="T9" fmla="*/ 378 h 2622"/>
              <a:gd name="T10" fmla="*/ 1906 w 2622"/>
              <a:gd name="T11" fmla="*/ 140 h 2622"/>
              <a:gd name="T12" fmla="*/ 1694 w 2622"/>
              <a:gd name="T13" fmla="*/ 162 h 2622"/>
              <a:gd name="T14" fmla="*/ 1470 w 2622"/>
              <a:gd name="T15" fmla="*/ 112 h 2622"/>
              <a:gd name="T16" fmla="*/ 1240 w 2622"/>
              <a:gd name="T17" fmla="*/ 104 h 2622"/>
              <a:gd name="T18" fmla="*/ 1042 w 2622"/>
              <a:gd name="T19" fmla="*/ 26 h 2622"/>
              <a:gd name="T20" fmla="*/ 808 w 2622"/>
              <a:gd name="T21" fmla="*/ 210 h 2622"/>
              <a:gd name="T22" fmla="*/ 610 w 2622"/>
              <a:gd name="T23" fmla="*/ 326 h 2622"/>
              <a:gd name="T24" fmla="*/ 334 w 2622"/>
              <a:gd name="T25" fmla="*/ 434 h 2622"/>
              <a:gd name="T26" fmla="*/ 302 w 2622"/>
              <a:gd name="T27" fmla="*/ 646 h 2622"/>
              <a:gd name="T28" fmla="*/ 194 w 2622"/>
              <a:gd name="T29" fmla="*/ 848 h 2622"/>
              <a:gd name="T30" fmla="*/ 126 w 2622"/>
              <a:gd name="T31" fmla="*/ 1068 h 2622"/>
              <a:gd name="T32" fmla="*/ 0 w 2622"/>
              <a:gd name="T33" fmla="*/ 1240 h 2622"/>
              <a:gd name="T34" fmla="*/ 118 w 2622"/>
              <a:gd name="T35" fmla="*/ 1512 h 2622"/>
              <a:gd name="T36" fmla="*/ 178 w 2622"/>
              <a:gd name="T37" fmla="*/ 1734 h 2622"/>
              <a:gd name="T38" fmla="*/ 212 w 2622"/>
              <a:gd name="T39" fmla="*/ 2028 h 2622"/>
              <a:gd name="T40" fmla="*/ 408 w 2622"/>
              <a:gd name="T41" fmla="*/ 2116 h 2622"/>
              <a:gd name="T42" fmla="*/ 576 w 2622"/>
              <a:gd name="T43" fmla="*/ 2272 h 2622"/>
              <a:gd name="T44" fmla="*/ 770 w 2622"/>
              <a:gd name="T45" fmla="*/ 2394 h 2622"/>
              <a:gd name="T46" fmla="*/ 904 w 2622"/>
              <a:gd name="T47" fmla="*/ 2560 h 2622"/>
              <a:gd name="T48" fmla="*/ 1196 w 2622"/>
              <a:gd name="T49" fmla="*/ 2516 h 2622"/>
              <a:gd name="T50" fmla="*/ 1426 w 2622"/>
              <a:gd name="T51" fmla="*/ 2516 h 2622"/>
              <a:gd name="T52" fmla="*/ 1720 w 2622"/>
              <a:gd name="T53" fmla="*/ 2560 h 2622"/>
              <a:gd name="T54" fmla="*/ 1854 w 2622"/>
              <a:gd name="T55" fmla="*/ 2394 h 2622"/>
              <a:gd name="T56" fmla="*/ 2048 w 2622"/>
              <a:gd name="T57" fmla="*/ 2272 h 2622"/>
              <a:gd name="T58" fmla="*/ 2216 w 2622"/>
              <a:gd name="T59" fmla="*/ 2116 h 2622"/>
              <a:gd name="T60" fmla="*/ 2412 w 2622"/>
              <a:gd name="T61" fmla="*/ 2028 h 2622"/>
              <a:gd name="T62" fmla="*/ 2446 w 2622"/>
              <a:gd name="T63" fmla="*/ 1734 h 2622"/>
              <a:gd name="T64" fmla="*/ 2506 w 2622"/>
              <a:gd name="T65" fmla="*/ 1512 h 2622"/>
              <a:gd name="T66" fmla="*/ 1312 w 2622"/>
              <a:gd name="T67" fmla="*/ 2420 h 2622"/>
              <a:gd name="T68" fmla="*/ 1088 w 2622"/>
              <a:gd name="T69" fmla="*/ 2398 h 2622"/>
              <a:gd name="T70" fmla="*/ 830 w 2622"/>
              <a:gd name="T71" fmla="*/ 2312 h 2622"/>
              <a:gd name="T72" fmla="*/ 606 w 2622"/>
              <a:gd name="T73" fmla="*/ 2168 h 2622"/>
              <a:gd name="T74" fmla="*/ 422 w 2622"/>
              <a:gd name="T75" fmla="*/ 1976 h 2622"/>
              <a:gd name="T76" fmla="*/ 290 w 2622"/>
              <a:gd name="T77" fmla="*/ 1744 h 2622"/>
              <a:gd name="T78" fmla="*/ 216 w 2622"/>
              <a:gd name="T79" fmla="*/ 1480 h 2622"/>
              <a:gd name="T80" fmla="*/ 208 w 2622"/>
              <a:gd name="T81" fmla="*/ 1198 h 2622"/>
              <a:gd name="T82" fmla="*/ 270 w 2622"/>
              <a:gd name="T83" fmla="*/ 930 h 2622"/>
              <a:gd name="T84" fmla="*/ 392 w 2622"/>
              <a:gd name="T85" fmla="*/ 692 h 2622"/>
              <a:gd name="T86" fmla="*/ 566 w 2622"/>
              <a:gd name="T87" fmla="*/ 490 h 2622"/>
              <a:gd name="T88" fmla="*/ 782 w 2622"/>
              <a:gd name="T89" fmla="*/ 336 h 2622"/>
              <a:gd name="T90" fmla="*/ 1034 w 2622"/>
              <a:gd name="T91" fmla="*/ 236 h 2622"/>
              <a:gd name="T92" fmla="*/ 1312 w 2622"/>
              <a:gd name="T93" fmla="*/ 202 h 2622"/>
              <a:gd name="T94" fmla="*/ 1588 w 2622"/>
              <a:gd name="T95" fmla="*/ 236 h 2622"/>
              <a:gd name="T96" fmla="*/ 1840 w 2622"/>
              <a:gd name="T97" fmla="*/ 336 h 2622"/>
              <a:gd name="T98" fmla="*/ 2058 w 2622"/>
              <a:gd name="T99" fmla="*/ 490 h 2622"/>
              <a:gd name="T100" fmla="*/ 2232 w 2622"/>
              <a:gd name="T101" fmla="*/ 692 h 2622"/>
              <a:gd name="T102" fmla="*/ 2354 w 2622"/>
              <a:gd name="T103" fmla="*/ 930 h 2622"/>
              <a:gd name="T104" fmla="*/ 2416 w 2622"/>
              <a:gd name="T105" fmla="*/ 1198 h 2622"/>
              <a:gd name="T106" fmla="*/ 2408 w 2622"/>
              <a:gd name="T107" fmla="*/ 1480 h 2622"/>
              <a:gd name="T108" fmla="*/ 2334 w 2622"/>
              <a:gd name="T109" fmla="*/ 1744 h 2622"/>
              <a:gd name="T110" fmla="*/ 2200 w 2622"/>
              <a:gd name="T111" fmla="*/ 1976 h 2622"/>
              <a:gd name="T112" fmla="*/ 2018 w 2622"/>
              <a:gd name="T113" fmla="*/ 2168 h 2622"/>
              <a:gd name="T114" fmla="*/ 1792 w 2622"/>
              <a:gd name="T115" fmla="*/ 2312 h 2622"/>
              <a:gd name="T116" fmla="*/ 1536 w 2622"/>
              <a:gd name="T117" fmla="*/ 2398 h 2622"/>
              <a:gd name="T118" fmla="*/ 0 w 2622"/>
              <a:gd name="T119" fmla="*/ 0 h 2622"/>
              <a:gd name="T120" fmla="*/ 2622 w 2622"/>
              <a:gd name="T121" fmla="*/ 2622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T118" t="T119" r="T120" b="T121"/>
            <a:pathLst>
              <a:path w="2622" h="2622">
                <a:moveTo>
                  <a:pt x="2622" y="1382"/>
                </a:moveTo>
                <a:lnTo>
                  <a:pt x="2622" y="1240"/>
                </a:lnTo>
                <a:lnTo>
                  <a:pt x="2520" y="1240"/>
                </a:lnTo>
                <a:lnTo>
                  <a:pt x="2516" y="1196"/>
                </a:lnTo>
                <a:lnTo>
                  <a:pt x="2512" y="1152"/>
                </a:lnTo>
                <a:lnTo>
                  <a:pt x="2506" y="1110"/>
                </a:lnTo>
                <a:lnTo>
                  <a:pt x="2498" y="1068"/>
                </a:lnTo>
                <a:lnTo>
                  <a:pt x="2596" y="1040"/>
                </a:lnTo>
                <a:lnTo>
                  <a:pt x="2560" y="904"/>
                </a:lnTo>
                <a:lnTo>
                  <a:pt x="2460" y="930"/>
                </a:lnTo>
                <a:lnTo>
                  <a:pt x="2446" y="888"/>
                </a:lnTo>
                <a:lnTo>
                  <a:pt x="2430" y="848"/>
                </a:lnTo>
                <a:lnTo>
                  <a:pt x="2412" y="808"/>
                </a:lnTo>
                <a:lnTo>
                  <a:pt x="2394" y="768"/>
                </a:lnTo>
                <a:lnTo>
                  <a:pt x="2482" y="718"/>
                </a:lnTo>
                <a:lnTo>
                  <a:pt x="2412" y="594"/>
                </a:lnTo>
                <a:lnTo>
                  <a:pt x="2322" y="646"/>
                </a:lnTo>
                <a:lnTo>
                  <a:pt x="2298" y="610"/>
                </a:lnTo>
                <a:lnTo>
                  <a:pt x="2272" y="574"/>
                </a:lnTo>
                <a:lnTo>
                  <a:pt x="2244" y="540"/>
                </a:lnTo>
                <a:lnTo>
                  <a:pt x="2216" y="508"/>
                </a:lnTo>
                <a:lnTo>
                  <a:pt x="2290" y="434"/>
                </a:lnTo>
                <a:lnTo>
                  <a:pt x="2188" y="334"/>
                </a:lnTo>
                <a:lnTo>
                  <a:pt x="2116" y="406"/>
                </a:lnTo>
                <a:lnTo>
                  <a:pt x="2082" y="378"/>
                </a:lnTo>
                <a:lnTo>
                  <a:pt x="2048" y="352"/>
                </a:lnTo>
                <a:lnTo>
                  <a:pt x="2014" y="326"/>
                </a:lnTo>
                <a:lnTo>
                  <a:pt x="1978" y="300"/>
                </a:lnTo>
                <a:lnTo>
                  <a:pt x="2028" y="212"/>
                </a:lnTo>
                <a:lnTo>
                  <a:pt x="1906" y="140"/>
                </a:lnTo>
                <a:lnTo>
                  <a:pt x="1854" y="230"/>
                </a:lnTo>
                <a:lnTo>
                  <a:pt x="1816" y="210"/>
                </a:lnTo>
                <a:lnTo>
                  <a:pt x="1776" y="194"/>
                </a:lnTo>
                <a:lnTo>
                  <a:pt x="1734" y="178"/>
                </a:lnTo>
                <a:lnTo>
                  <a:pt x="1694" y="162"/>
                </a:lnTo>
                <a:lnTo>
                  <a:pt x="1720" y="64"/>
                </a:lnTo>
                <a:lnTo>
                  <a:pt x="1582" y="26"/>
                </a:lnTo>
                <a:lnTo>
                  <a:pt x="1556" y="126"/>
                </a:lnTo>
                <a:lnTo>
                  <a:pt x="1514" y="118"/>
                </a:lnTo>
                <a:lnTo>
                  <a:pt x="1470" y="112"/>
                </a:lnTo>
                <a:lnTo>
                  <a:pt x="1426" y="106"/>
                </a:lnTo>
                <a:lnTo>
                  <a:pt x="1382" y="104"/>
                </a:lnTo>
                <a:lnTo>
                  <a:pt x="1382" y="0"/>
                </a:lnTo>
                <a:lnTo>
                  <a:pt x="1240" y="0"/>
                </a:lnTo>
                <a:lnTo>
                  <a:pt x="1240" y="104"/>
                </a:lnTo>
                <a:lnTo>
                  <a:pt x="1196" y="106"/>
                </a:lnTo>
                <a:lnTo>
                  <a:pt x="1154" y="112"/>
                </a:lnTo>
                <a:lnTo>
                  <a:pt x="1110" y="118"/>
                </a:lnTo>
                <a:lnTo>
                  <a:pt x="1068" y="126"/>
                </a:lnTo>
                <a:lnTo>
                  <a:pt x="1042" y="26"/>
                </a:lnTo>
                <a:lnTo>
                  <a:pt x="904" y="64"/>
                </a:lnTo>
                <a:lnTo>
                  <a:pt x="930" y="162"/>
                </a:lnTo>
                <a:lnTo>
                  <a:pt x="890" y="178"/>
                </a:lnTo>
                <a:lnTo>
                  <a:pt x="848" y="194"/>
                </a:lnTo>
                <a:lnTo>
                  <a:pt x="808" y="210"/>
                </a:lnTo>
                <a:lnTo>
                  <a:pt x="770" y="230"/>
                </a:lnTo>
                <a:lnTo>
                  <a:pt x="718" y="140"/>
                </a:lnTo>
                <a:lnTo>
                  <a:pt x="594" y="212"/>
                </a:lnTo>
                <a:lnTo>
                  <a:pt x="646" y="300"/>
                </a:lnTo>
                <a:lnTo>
                  <a:pt x="610" y="326"/>
                </a:lnTo>
                <a:lnTo>
                  <a:pt x="576" y="352"/>
                </a:lnTo>
                <a:lnTo>
                  <a:pt x="542" y="378"/>
                </a:lnTo>
                <a:lnTo>
                  <a:pt x="508" y="406"/>
                </a:lnTo>
                <a:lnTo>
                  <a:pt x="436" y="334"/>
                </a:lnTo>
                <a:lnTo>
                  <a:pt x="334" y="434"/>
                </a:lnTo>
                <a:lnTo>
                  <a:pt x="408" y="508"/>
                </a:lnTo>
                <a:lnTo>
                  <a:pt x="378" y="540"/>
                </a:lnTo>
                <a:lnTo>
                  <a:pt x="352" y="574"/>
                </a:lnTo>
                <a:lnTo>
                  <a:pt x="326" y="610"/>
                </a:lnTo>
                <a:lnTo>
                  <a:pt x="302" y="646"/>
                </a:lnTo>
                <a:lnTo>
                  <a:pt x="212" y="594"/>
                </a:lnTo>
                <a:lnTo>
                  <a:pt x="140" y="718"/>
                </a:lnTo>
                <a:lnTo>
                  <a:pt x="230" y="768"/>
                </a:lnTo>
                <a:lnTo>
                  <a:pt x="212" y="808"/>
                </a:lnTo>
                <a:lnTo>
                  <a:pt x="194" y="848"/>
                </a:lnTo>
                <a:lnTo>
                  <a:pt x="178" y="888"/>
                </a:lnTo>
                <a:lnTo>
                  <a:pt x="164" y="930"/>
                </a:lnTo>
                <a:lnTo>
                  <a:pt x="64" y="904"/>
                </a:lnTo>
                <a:lnTo>
                  <a:pt x="26" y="1040"/>
                </a:lnTo>
                <a:lnTo>
                  <a:pt x="126" y="1068"/>
                </a:lnTo>
                <a:lnTo>
                  <a:pt x="118" y="1110"/>
                </a:lnTo>
                <a:lnTo>
                  <a:pt x="112" y="1152"/>
                </a:lnTo>
                <a:lnTo>
                  <a:pt x="108" y="1196"/>
                </a:lnTo>
                <a:lnTo>
                  <a:pt x="104" y="1240"/>
                </a:lnTo>
                <a:lnTo>
                  <a:pt x="0" y="1240"/>
                </a:lnTo>
                <a:lnTo>
                  <a:pt x="0" y="1382"/>
                </a:lnTo>
                <a:lnTo>
                  <a:pt x="104" y="1382"/>
                </a:lnTo>
                <a:lnTo>
                  <a:pt x="108" y="1426"/>
                </a:lnTo>
                <a:lnTo>
                  <a:pt x="112" y="1470"/>
                </a:lnTo>
                <a:lnTo>
                  <a:pt x="118" y="1512"/>
                </a:lnTo>
                <a:lnTo>
                  <a:pt x="126" y="1556"/>
                </a:lnTo>
                <a:lnTo>
                  <a:pt x="26" y="1582"/>
                </a:lnTo>
                <a:lnTo>
                  <a:pt x="64" y="1720"/>
                </a:lnTo>
                <a:lnTo>
                  <a:pt x="164" y="1692"/>
                </a:lnTo>
                <a:lnTo>
                  <a:pt x="178" y="1734"/>
                </a:lnTo>
                <a:lnTo>
                  <a:pt x="194" y="1774"/>
                </a:lnTo>
                <a:lnTo>
                  <a:pt x="212" y="1814"/>
                </a:lnTo>
                <a:lnTo>
                  <a:pt x="230" y="1854"/>
                </a:lnTo>
                <a:lnTo>
                  <a:pt x="140" y="1906"/>
                </a:lnTo>
                <a:lnTo>
                  <a:pt x="212" y="2028"/>
                </a:lnTo>
                <a:lnTo>
                  <a:pt x="302" y="1978"/>
                </a:lnTo>
                <a:lnTo>
                  <a:pt x="326" y="2014"/>
                </a:lnTo>
                <a:lnTo>
                  <a:pt x="352" y="2048"/>
                </a:lnTo>
                <a:lnTo>
                  <a:pt x="378" y="2082"/>
                </a:lnTo>
                <a:lnTo>
                  <a:pt x="408" y="2116"/>
                </a:lnTo>
                <a:lnTo>
                  <a:pt x="334" y="2188"/>
                </a:lnTo>
                <a:lnTo>
                  <a:pt x="436" y="2288"/>
                </a:lnTo>
                <a:lnTo>
                  <a:pt x="508" y="2216"/>
                </a:lnTo>
                <a:lnTo>
                  <a:pt x="542" y="2244"/>
                </a:lnTo>
                <a:lnTo>
                  <a:pt x="576" y="2272"/>
                </a:lnTo>
                <a:lnTo>
                  <a:pt x="610" y="2298"/>
                </a:lnTo>
                <a:lnTo>
                  <a:pt x="646" y="2322"/>
                </a:lnTo>
                <a:lnTo>
                  <a:pt x="594" y="2412"/>
                </a:lnTo>
                <a:lnTo>
                  <a:pt x="718" y="2482"/>
                </a:lnTo>
                <a:lnTo>
                  <a:pt x="770" y="2394"/>
                </a:lnTo>
                <a:lnTo>
                  <a:pt x="808" y="2412"/>
                </a:lnTo>
                <a:lnTo>
                  <a:pt x="848" y="2430"/>
                </a:lnTo>
                <a:lnTo>
                  <a:pt x="890" y="2446"/>
                </a:lnTo>
                <a:lnTo>
                  <a:pt x="930" y="2460"/>
                </a:lnTo>
                <a:lnTo>
                  <a:pt x="904" y="2560"/>
                </a:lnTo>
                <a:lnTo>
                  <a:pt x="1042" y="2596"/>
                </a:lnTo>
                <a:lnTo>
                  <a:pt x="1068" y="2498"/>
                </a:lnTo>
                <a:lnTo>
                  <a:pt x="1110" y="2504"/>
                </a:lnTo>
                <a:lnTo>
                  <a:pt x="1154" y="2512"/>
                </a:lnTo>
                <a:lnTo>
                  <a:pt x="1196" y="2516"/>
                </a:lnTo>
                <a:lnTo>
                  <a:pt x="1240" y="2520"/>
                </a:lnTo>
                <a:lnTo>
                  <a:pt x="1240" y="2622"/>
                </a:lnTo>
                <a:lnTo>
                  <a:pt x="1382" y="2622"/>
                </a:lnTo>
                <a:lnTo>
                  <a:pt x="1382" y="2520"/>
                </a:lnTo>
                <a:lnTo>
                  <a:pt x="1426" y="2516"/>
                </a:lnTo>
                <a:lnTo>
                  <a:pt x="1470" y="2512"/>
                </a:lnTo>
                <a:lnTo>
                  <a:pt x="1514" y="2504"/>
                </a:lnTo>
                <a:lnTo>
                  <a:pt x="1556" y="2498"/>
                </a:lnTo>
                <a:lnTo>
                  <a:pt x="1582" y="2596"/>
                </a:lnTo>
                <a:lnTo>
                  <a:pt x="1720" y="2560"/>
                </a:lnTo>
                <a:lnTo>
                  <a:pt x="1694" y="2460"/>
                </a:lnTo>
                <a:lnTo>
                  <a:pt x="1734" y="2446"/>
                </a:lnTo>
                <a:lnTo>
                  <a:pt x="1776" y="2430"/>
                </a:lnTo>
                <a:lnTo>
                  <a:pt x="1816" y="2412"/>
                </a:lnTo>
                <a:lnTo>
                  <a:pt x="1854" y="2394"/>
                </a:lnTo>
                <a:lnTo>
                  <a:pt x="1906" y="2482"/>
                </a:lnTo>
                <a:lnTo>
                  <a:pt x="2028" y="2412"/>
                </a:lnTo>
                <a:lnTo>
                  <a:pt x="1978" y="2322"/>
                </a:lnTo>
                <a:lnTo>
                  <a:pt x="2014" y="2298"/>
                </a:lnTo>
                <a:lnTo>
                  <a:pt x="2048" y="2272"/>
                </a:lnTo>
                <a:lnTo>
                  <a:pt x="2082" y="2244"/>
                </a:lnTo>
                <a:lnTo>
                  <a:pt x="2116" y="2216"/>
                </a:lnTo>
                <a:lnTo>
                  <a:pt x="2188" y="2288"/>
                </a:lnTo>
                <a:lnTo>
                  <a:pt x="2290" y="2188"/>
                </a:lnTo>
                <a:lnTo>
                  <a:pt x="2216" y="2116"/>
                </a:lnTo>
                <a:lnTo>
                  <a:pt x="2244" y="2082"/>
                </a:lnTo>
                <a:lnTo>
                  <a:pt x="2272" y="2048"/>
                </a:lnTo>
                <a:lnTo>
                  <a:pt x="2298" y="2014"/>
                </a:lnTo>
                <a:lnTo>
                  <a:pt x="2322" y="1978"/>
                </a:lnTo>
                <a:lnTo>
                  <a:pt x="2412" y="2028"/>
                </a:lnTo>
                <a:lnTo>
                  <a:pt x="2482" y="1906"/>
                </a:lnTo>
                <a:lnTo>
                  <a:pt x="2394" y="1854"/>
                </a:lnTo>
                <a:lnTo>
                  <a:pt x="2412" y="1814"/>
                </a:lnTo>
                <a:lnTo>
                  <a:pt x="2430" y="1774"/>
                </a:lnTo>
                <a:lnTo>
                  <a:pt x="2446" y="1734"/>
                </a:lnTo>
                <a:lnTo>
                  <a:pt x="2460" y="1692"/>
                </a:lnTo>
                <a:lnTo>
                  <a:pt x="2560" y="1720"/>
                </a:lnTo>
                <a:lnTo>
                  <a:pt x="2596" y="1582"/>
                </a:lnTo>
                <a:lnTo>
                  <a:pt x="2498" y="1556"/>
                </a:lnTo>
                <a:lnTo>
                  <a:pt x="2506" y="1512"/>
                </a:lnTo>
                <a:lnTo>
                  <a:pt x="2512" y="1470"/>
                </a:lnTo>
                <a:lnTo>
                  <a:pt x="2516" y="1426"/>
                </a:lnTo>
                <a:lnTo>
                  <a:pt x="2520" y="1382"/>
                </a:lnTo>
                <a:lnTo>
                  <a:pt x="2622" y="1382"/>
                </a:lnTo>
                <a:close/>
                <a:moveTo>
                  <a:pt x="1312" y="2420"/>
                </a:moveTo>
                <a:lnTo>
                  <a:pt x="1312" y="2420"/>
                </a:lnTo>
                <a:lnTo>
                  <a:pt x="1254" y="2420"/>
                </a:lnTo>
                <a:lnTo>
                  <a:pt x="1198" y="2416"/>
                </a:lnTo>
                <a:lnTo>
                  <a:pt x="1142" y="2408"/>
                </a:lnTo>
                <a:lnTo>
                  <a:pt x="1088" y="2398"/>
                </a:lnTo>
                <a:lnTo>
                  <a:pt x="1034" y="2386"/>
                </a:lnTo>
                <a:lnTo>
                  <a:pt x="982" y="2370"/>
                </a:lnTo>
                <a:lnTo>
                  <a:pt x="930" y="2354"/>
                </a:lnTo>
                <a:lnTo>
                  <a:pt x="880" y="2334"/>
                </a:lnTo>
                <a:lnTo>
                  <a:pt x="830" y="2312"/>
                </a:lnTo>
                <a:lnTo>
                  <a:pt x="782" y="2286"/>
                </a:lnTo>
                <a:lnTo>
                  <a:pt x="736" y="2260"/>
                </a:lnTo>
                <a:lnTo>
                  <a:pt x="692" y="2232"/>
                </a:lnTo>
                <a:lnTo>
                  <a:pt x="648" y="2200"/>
                </a:lnTo>
                <a:lnTo>
                  <a:pt x="606" y="2168"/>
                </a:lnTo>
                <a:lnTo>
                  <a:pt x="566" y="2132"/>
                </a:lnTo>
                <a:lnTo>
                  <a:pt x="528" y="2096"/>
                </a:lnTo>
                <a:lnTo>
                  <a:pt x="490" y="2058"/>
                </a:lnTo>
                <a:lnTo>
                  <a:pt x="456" y="2018"/>
                </a:lnTo>
                <a:lnTo>
                  <a:pt x="422" y="1976"/>
                </a:lnTo>
                <a:lnTo>
                  <a:pt x="392" y="1932"/>
                </a:lnTo>
                <a:lnTo>
                  <a:pt x="362" y="1886"/>
                </a:lnTo>
                <a:lnTo>
                  <a:pt x="336" y="1840"/>
                </a:lnTo>
                <a:lnTo>
                  <a:pt x="312" y="1792"/>
                </a:lnTo>
                <a:lnTo>
                  <a:pt x="290" y="1744"/>
                </a:lnTo>
                <a:lnTo>
                  <a:pt x="270" y="1692"/>
                </a:lnTo>
                <a:lnTo>
                  <a:pt x="252" y="1642"/>
                </a:lnTo>
                <a:lnTo>
                  <a:pt x="238" y="1588"/>
                </a:lnTo>
                <a:lnTo>
                  <a:pt x="224" y="1534"/>
                </a:lnTo>
                <a:lnTo>
                  <a:pt x="216" y="1480"/>
                </a:lnTo>
                <a:lnTo>
                  <a:pt x="208" y="1424"/>
                </a:lnTo>
                <a:lnTo>
                  <a:pt x="204" y="1368"/>
                </a:lnTo>
                <a:lnTo>
                  <a:pt x="202" y="1312"/>
                </a:lnTo>
                <a:lnTo>
                  <a:pt x="204" y="1254"/>
                </a:lnTo>
                <a:lnTo>
                  <a:pt x="208" y="1198"/>
                </a:lnTo>
                <a:lnTo>
                  <a:pt x="216" y="1142"/>
                </a:lnTo>
                <a:lnTo>
                  <a:pt x="224" y="1088"/>
                </a:lnTo>
                <a:lnTo>
                  <a:pt x="238" y="1034"/>
                </a:lnTo>
                <a:lnTo>
                  <a:pt x="252" y="982"/>
                </a:lnTo>
                <a:lnTo>
                  <a:pt x="270" y="930"/>
                </a:lnTo>
                <a:lnTo>
                  <a:pt x="290" y="880"/>
                </a:lnTo>
                <a:lnTo>
                  <a:pt x="312" y="830"/>
                </a:lnTo>
                <a:lnTo>
                  <a:pt x="336" y="782"/>
                </a:lnTo>
                <a:lnTo>
                  <a:pt x="362" y="736"/>
                </a:lnTo>
                <a:lnTo>
                  <a:pt x="392" y="692"/>
                </a:lnTo>
                <a:lnTo>
                  <a:pt x="422" y="648"/>
                </a:lnTo>
                <a:lnTo>
                  <a:pt x="456" y="606"/>
                </a:lnTo>
                <a:lnTo>
                  <a:pt x="490" y="566"/>
                </a:lnTo>
                <a:lnTo>
                  <a:pt x="528" y="526"/>
                </a:lnTo>
                <a:lnTo>
                  <a:pt x="566" y="490"/>
                </a:lnTo>
                <a:lnTo>
                  <a:pt x="606" y="456"/>
                </a:lnTo>
                <a:lnTo>
                  <a:pt x="648" y="422"/>
                </a:lnTo>
                <a:lnTo>
                  <a:pt x="692" y="392"/>
                </a:lnTo>
                <a:lnTo>
                  <a:pt x="736" y="362"/>
                </a:lnTo>
                <a:lnTo>
                  <a:pt x="782" y="336"/>
                </a:lnTo>
                <a:lnTo>
                  <a:pt x="830" y="312"/>
                </a:lnTo>
                <a:lnTo>
                  <a:pt x="880" y="290"/>
                </a:lnTo>
                <a:lnTo>
                  <a:pt x="930" y="270"/>
                </a:lnTo>
                <a:lnTo>
                  <a:pt x="982" y="252"/>
                </a:lnTo>
                <a:lnTo>
                  <a:pt x="1034" y="236"/>
                </a:lnTo>
                <a:lnTo>
                  <a:pt x="1088" y="224"/>
                </a:lnTo>
                <a:lnTo>
                  <a:pt x="1142" y="214"/>
                </a:lnTo>
                <a:lnTo>
                  <a:pt x="1198" y="208"/>
                </a:lnTo>
                <a:lnTo>
                  <a:pt x="1254" y="204"/>
                </a:lnTo>
                <a:lnTo>
                  <a:pt x="1312" y="202"/>
                </a:lnTo>
                <a:lnTo>
                  <a:pt x="1368" y="204"/>
                </a:lnTo>
                <a:lnTo>
                  <a:pt x="1426" y="208"/>
                </a:lnTo>
                <a:lnTo>
                  <a:pt x="1480" y="214"/>
                </a:lnTo>
                <a:lnTo>
                  <a:pt x="1536" y="224"/>
                </a:lnTo>
                <a:lnTo>
                  <a:pt x="1588" y="236"/>
                </a:lnTo>
                <a:lnTo>
                  <a:pt x="1642" y="252"/>
                </a:lnTo>
                <a:lnTo>
                  <a:pt x="1694" y="270"/>
                </a:lnTo>
                <a:lnTo>
                  <a:pt x="1744" y="290"/>
                </a:lnTo>
                <a:lnTo>
                  <a:pt x="1792" y="312"/>
                </a:lnTo>
                <a:lnTo>
                  <a:pt x="1840" y="336"/>
                </a:lnTo>
                <a:lnTo>
                  <a:pt x="1886" y="362"/>
                </a:lnTo>
                <a:lnTo>
                  <a:pt x="1932" y="392"/>
                </a:lnTo>
                <a:lnTo>
                  <a:pt x="1976" y="422"/>
                </a:lnTo>
                <a:lnTo>
                  <a:pt x="2018" y="456"/>
                </a:lnTo>
                <a:lnTo>
                  <a:pt x="2058" y="490"/>
                </a:lnTo>
                <a:lnTo>
                  <a:pt x="2096" y="526"/>
                </a:lnTo>
                <a:lnTo>
                  <a:pt x="2132" y="566"/>
                </a:lnTo>
                <a:lnTo>
                  <a:pt x="2168" y="606"/>
                </a:lnTo>
                <a:lnTo>
                  <a:pt x="2200" y="648"/>
                </a:lnTo>
                <a:lnTo>
                  <a:pt x="2232" y="692"/>
                </a:lnTo>
                <a:lnTo>
                  <a:pt x="2260" y="736"/>
                </a:lnTo>
                <a:lnTo>
                  <a:pt x="2288" y="782"/>
                </a:lnTo>
                <a:lnTo>
                  <a:pt x="2312" y="830"/>
                </a:lnTo>
                <a:lnTo>
                  <a:pt x="2334" y="880"/>
                </a:lnTo>
                <a:lnTo>
                  <a:pt x="2354" y="930"/>
                </a:lnTo>
                <a:lnTo>
                  <a:pt x="2372" y="982"/>
                </a:lnTo>
                <a:lnTo>
                  <a:pt x="2386" y="1034"/>
                </a:lnTo>
                <a:lnTo>
                  <a:pt x="2398" y="1088"/>
                </a:lnTo>
                <a:lnTo>
                  <a:pt x="2408" y="1142"/>
                </a:lnTo>
                <a:lnTo>
                  <a:pt x="2416" y="1198"/>
                </a:lnTo>
                <a:lnTo>
                  <a:pt x="2420" y="1254"/>
                </a:lnTo>
                <a:lnTo>
                  <a:pt x="2422" y="1312"/>
                </a:lnTo>
                <a:lnTo>
                  <a:pt x="2420" y="1368"/>
                </a:lnTo>
                <a:lnTo>
                  <a:pt x="2416" y="1424"/>
                </a:lnTo>
                <a:lnTo>
                  <a:pt x="2408" y="1480"/>
                </a:lnTo>
                <a:lnTo>
                  <a:pt x="2398" y="1534"/>
                </a:lnTo>
                <a:lnTo>
                  <a:pt x="2386" y="1588"/>
                </a:lnTo>
                <a:lnTo>
                  <a:pt x="2372" y="1642"/>
                </a:lnTo>
                <a:lnTo>
                  <a:pt x="2354" y="1692"/>
                </a:lnTo>
                <a:lnTo>
                  <a:pt x="2334" y="1744"/>
                </a:lnTo>
                <a:lnTo>
                  <a:pt x="2312" y="1792"/>
                </a:lnTo>
                <a:lnTo>
                  <a:pt x="2288" y="1840"/>
                </a:lnTo>
                <a:lnTo>
                  <a:pt x="2260" y="1886"/>
                </a:lnTo>
                <a:lnTo>
                  <a:pt x="2232" y="1932"/>
                </a:lnTo>
                <a:lnTo>
                  <a:pt x="2200" y="1976"/>
                </a:lnTo>
                <a:lnTo>
                  <a:pt x="2168" y="2018"/>
                </a:lnTo>
                <a:lnTo>
                  <a:pt x="2132" y="2058"/>
                </a:lnTo>
                <a:lnTo>
                  <a:pt x="2096" y="2096"/>
                </a:lnTo>
                <a:lnTo>
                  <a:pt x="2058" y="2132"/>
                </a:lnTo>
                <a:lnTo>
                  <a:pt x="2018" y="2168"/>
                </a:lnTo>
                <a:lnTo>
                  <a:pt x="1976" y="2200"/>
                </a:lnTo>
                <a:lnTo>
                  <a:pt x="1932" y="2232"/>
                </a:lnTo>
                <a:lnTo>
                  <a:pt x="1886" y="2260"/>
                </a:lnTo>
                <a:lnTo>
                  <a:pt x="1840" y="2286"/>
                </a:lnTo>
                <a:lnTo>
                  <a:pt x="1792" y="2312"/>
                </a:lnTo>
                <a:lnTo>
                  <a:pt x="1744" y="2334"/>
                </a:lnTo>
                <a:lnTo>
                  <a:pt x="1694" y="2354"/>
                </a:lnTo>
                <a:lnTo>
                  <a:pt x="1642" y="2370"/>
                </a:lnTo>
                <a:lnTo>
                  <a:pt x="1588" y="2386"/>
                </a:lnTo>
                <a:lnTo>
                  <a:pt x="1536" y="2398"/>
                </a:lnTo>
                <a:lnTo>
                  <a:pt x="1480" y="2408"/>
                </a:lnTo>
                <a:lnTo>
                  <a:pt x="1426" y="2416"/>
                </a:lnTo>
                <a:lnTo>
                  <a:pt x="1368" y="2420"/>
                </a:lnTo>
                <a:lnTo>
                  <a:pt x="1312" y="2420"/>
                </a:lnTo>
                <a:close/>
              </a:path>
            </a:pathLst>
          </a:cu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" name="Oval 676"/>
          <p:cNvSpPr>
            <a:spLocks noChangeArrowheads="1"/>
          </p:cNvSpPr>
          <p:nvPr/>
        </p:nvSpPr>
        <p:spPr bwMode="auto">
          <a:xfrm rot="20416514">
            <a:off x="2225807" y="1850553"/>
            <a:ext cx="2695575" cy="2693988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/>
          <a:p>
            <a:pPr algn="ctr"/>
            <a:r>
              <a:rPr lang="zh-CN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itchFamily="34" charset="-122"/>
                <a:ea typeface="Microsoft YaHei UI" pitchFamily="34" charset="-122"/>
              </a:rPr>
              <a:t>优势</a:t>
            </a:r>
            <a:endParaRPr lang="ko-KR" altLang="en-US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itchFamily="34" charset="-122"/>
            </a:endParaRPr>
          </a:p>
        </p:txBody>
      </p:sp>
      <p:sp>
        <p:nvSpPr>
          <p:cNvPr id="27" name="Oval 677"/>
          <p:cNvSpPr>
            <a:spLocks noChangeArrowheads="1"/>
          </p:cNvSpPr>
          <p:nvPr/>
        </p:nvSpPr>
        <p:spPr bwMode="auto">
          <a:xfrm rot="21275257">
            <a:off x="5535744" y="1828328"/>
            <a:ext cx="1801813" cy="1801813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69696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itchFamily="34" charset="-122"/>
                <a:ea typeface="Microsoft YaHei UI" pitchFamily="34" charset="-122"/>
              </a:rPr>
              <a:t>局限</a:t>
            </a:r>
            <a:endParaRPr lang="ko-KR" altLang="en-US" sz="3200" b="1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itchFamily="34" charset="-122"/>
            </a:endParaRPr>
          </a:p>
        </p:txBody>
      </p:sp>
      <p:sp>
        <p:nvSpPr>
          <p:cNvPr id="28" name="Freeform 679"/>
          <p:cNvSpPr>
            <a:spLocks noEditPoints="1"/>
          </p:cNvSpPr>
          <p:nvPr/>
        </p:nvSpPr>
        <p:spPr bwMode="auto">
          <a:xfrm rot="21275257">
            <a:off x="6612069" y="3511078"/>
            <a:ext cx="2303463" cy="2305050"/>
          </a:xfrm>
          <a:custGeom>
            <a:avLst/>
            <a:gdLst>
              <a:gd name="T0" fmla="*/ 1706 w 1816"/>
              <a:gd name="T1" fmla="*/ 792 h 1816"/>
              <a:gd name="T2" fmla="*/ 1774 w 1816"/>
              <a:gd name="T3" fmla="*/ 626 h 1816"/>
              <a:gd name="T4" fmla="*/ 1578 w 1816"/>
              <a:gd name="T5" fmla="*/ 460 h 1816"/>
              <a:gd name="T6" fmla="*/ 1498 w 1816"/>
              <a:gd name="T7" fmla="*/ 216 h 1816"/>
              <a:gd name="T8" fmla="*/ 1318 w 1816"/>
              <a:gd name="T9" fmla="*/ 214 h 1816"/>
              <a:gd name="T10" fmla="*/ 1150 w 1816"/>
              <a:gd name="T11" fmla="*/ 138 h 1816"/>
              <a:gd name="T12" fmla="*/ 978 w 1816"/>
              <a:gd name="T13" fmla="*/ 104 h 1816"/>
              <a:gd name="T14" fmla="*/ 792 w 1816"/>
              <a:gd name="T15" fmla="*/ 110 h 1816"/>
              <a:gd name="T16" fmla="*/ 626 w 1816"/>
              <a:gd name="T17" fmla="*/ 42 h 1816"/>
              <a:gd name="T18" fmla="*/ 460 w 1816"/>
              <a:gd name="T19" fmla="*/ 236 h 1816"/>
              <a:gd name="T20" fmla="*/ 216 w 1816"/>
              <a:gd name="T21" fmla="*/ 316 h 1816"/>
              <a:gd name="T22" fmla="*/ 214 w 1816"/>
              <a:gd name="T23" fmla="*/ 496 h 1816"/>
              <a:gd name="T24" fmla="*/ 138 w 1816"/>
              <a:gd name="T25" fmla="*/ 666 h 1816"/>
              <a:gd name="T26" fmla="*/ 104 w 1816"/>
              <a:gd name="T27" fmla="*/ 836 h 1816"/>
              <a:gd name="T28" fmla="*/ 108 w 1816"/>
              <a:gd name="T29" fmla="*/ 1022 h 1816"/>
              <a:gd name="T30" fmla="*/ 42 w 1816"/>
              <a:gd name="T31" fmla="*/ 1190 h 1816"/>
              <a:gd name="T32" fmla="*/ 236 w 1816"/>
              <a:gd name="T33" fmla="*/ 1356 h 1816"/>
              <a:gd name="T34" fmla="*/ 316 w 1816"/>
              <a:gd name="T35" fmla="*/ 1600 h 1816"/>
              <a:gd name="T36" fmla="*/ 496 w 1816"/>
              <a:gd name="T37" fmla="*/ 1602 h 1816"/>
              <a:gd name="T38" fmla="*/ 666 w 1816"/>
              <a:gd name="T39" fmla="*/ 1678 h 1816"/>
              <a:gd name="T40" fmla="*/ 836 w 1816"/>
              <a:gd name="T41" fmla="*/ 1712 h 1816"/>
              <a:gd name="T42" fmla="*/ 1022 w 1816"/>
              <a:gd name="T43" fmla="*/ 1706 h 1816"/>
              <a:gd name="T44" fmla="*/ 1188 w 1816"/>
              <a:gd name="T45" fmla="*/ 1774 h 1816"/>
              <a:gd name="T46" fmla="*/ 1356 w 1816"/>
              <a:gd name="T47" fmla="*/ 1578 h 1816"/>
              <a:gd name="T48" fmla="*/ 1600 w 1816"/>
              <a:gd name="T49" fmla="*/ 1500 h 1816"/>
              <a:gd name="T50" fmla="*/ 1602 w 1816"/>
              <a:gd name="T51" fmla="*/ 1320 h 1816"/>
              <a:gd name="T52" fmla="*/ 1678 w 1816"/>
              <a:gd name="T53" fmla="*/ 1150 h 1816"/>
              <a:gd name="T54" fmla="*/ 1710 w 1816"/>
              <a:gd name="T55" fmla="*/ 978 h 1816"/>
              <a:gd name="T56" fmla="*/ 872 w 1816"/>
              <a:gd name="T57" fmla="*/ 1612 h 1816"/>
              <a:gd name="T58" fmla="*/ 730 w 1816"/>
              <a:gd name="T59" fmla="*/ 1592 h 1816"/>
              <a:gd name="T60" fmla="*/ 602 w 1816"/>
              <a:gd name="T61" fmla="*/ 1544 h 1816"/>
              <a:gd name="T62" fmla="*/ 484 w 1816"/>
              <a:gd name="T63" fmla="*/ 1474 h 1816"/>
              <a:gd name="T64" fmla="*/ 384 w 1816"/>
              <a:gd name="T65" fmla="*/ 1382 h 1816"/>
              <a:gd name="T66" fmla="*/ 304 w 1816"/>
              <a:gd name="T67" fmla="*/ 1274 h 1816"/>
              <a:gd name="T68" fmla="*/ 244 w 1816"/>
              <a:gd name="T69" fmla="*/ 1150 h 1816"/>
              <a:gd name="T70" fmla="*/ 210 w 1816"/>
              <a:gd name="T71" fmla="*/ 1016 h 1816"/>
              <a:gd name="T72" fmla="*/ 202 w 1816"/>
              <a:gd name="T73" fmla="*/ 872 h 1816"/>
              <a:gd name="T74" fmla="*/ 224 w 1816"/>
              <a:gd name="T75" fmla="*/ 732 h 1816"/>
              <a:gd name="T76" fmla="*/ 272 w 1816"/>
              <a:gd name="T77" fmla="*/ 602 h 1816"/>
              <a:gd name="T78" fmla="*/ 342 w 1816"/>
              <a:gd name="T79" fmla="*/ 486 h 1816"/>
              <a:gd name="T80" fmla="*/ 432 w 1816"/>
              <a:gd name="T81" fmla="*/ 386 h 1816"/>
              <a:gd name="T82" fmla="*/ 542 w 1816"/>
              <a:gd name="T83" fmla="*/ 304 h 1816"/>
              <a:gd name="T84" fmla="*/ 664 w 1816"/>
              <a:gd name="T85" fmla="*/ 244 h 1816"/>
              <a:gd name="T86" fmla="*/ 800 w 1816"/>
              <a:gd name="T87" fmla="*/ 210 h 1816"/>
              <a:gd name="T88" fmla="*/ 944 w 1816"/>
              <a:gd name="T89" fmla="*/ 202 h 1816"/>
              <a:gd name="T90" fmla="*/ 1084 w 1816"/>
              <a:gd name="T91" fmla="*/ 224 h 1816"/>
              <a:gd name="T92" fmla="*/ 1214 w 1816"/>
              <a:gd name="T93" fmla="*/ 272 h 1816"/>
              <a:gd name="T94" fmla="*/ 1330 w 1816"/>
              <a:gd name="T95" fmla="*/ 342 h 1816"/>
              <a:gd name="T96" fmla="*/ 1430 w 1816"/>
              <a:gd name="T97" fmla="*/ 432 h 1816"/>
              <a:gd name="T98" fmla="*/ 1512 w 1816"/>
              <a:gd name="T99" fmla="*/ 542 h 1816"/>
              <a:gd name="T100" fmla="*/ 1570 w 1816"/>
              <a:gd name="T101" fmla="*/ 664 h 1816"/>
              <a:gd name="T102" fmla="*/ 1606 w 1816"/>
              <a:gd name="T103" fmla="*/ 800 h 1816"/>
              <a:gd name="T104" fmla="*/ 1612 w 1816"/>
              <a:gd name="T105" fmla="*/ 944 h 1816"/>
              <a:gd name="T106" fmla="*/ 1592 w 1816"/>
              <a:gd name="T107" fmla="*/ 1084 h 1816"/>
              <a:gd name="T108" fmla="*/ 1544 w 1816"/>
              <a:gd name="T109" fmla="*/ 1214 h 1816"/>
              <a:gd name="T110" fmla="*/ 1474 w 1816"/>
              <a:gd name="T111" fmla="*/ 1330 h 1816"/>
              <a:gd name="T112" fmla="*/ 1382 w 1816"/>
              <a:gd name="T113" fmla="*/ 1430 h 1816"/>
              <a:gd name="T114" fmla="*/ 1274 w 1816"/>
              <a:gd name="T115" fmla="*/ 1512 h 1816"/>
              <a:gd name="T116" fmla="*/ 1150 w 1816"/>
              <a:gd name="T117" fmla="*/ 1570 h 1816"/>
              <a:gd name="T118" fmla="*/ 1014 w 1816"/>
              <a:gd name="T119" fmla="*/ 1606 h 1816"/>
              <a:gd name="T120" fmla="*/ 0 w 1816"/>
              <a:gd name="T121" fmla="*/ 0 h 1816"/>
              <a:gd name="T122" fmla="*/ 1816 w 1816"/>
              <a:gd name="T123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T120" t="T121" r="T122" b="T123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Oval 680"/>
          <p:cNvSpPr>
            <a:spLocks noChangeArrowheads="1"/>
          </p:cNvSpPr>
          <p:nvPr/>
        </p:nvSpPr>
        <p:spPr bwMode="auto">
          <a:xfrm rot="21275257">
            <a:off x="6974019" y="3874616"/>
            <a:ext cx="1577975" cy="1577975"/>
          </a:xfrm>
          <a:prstGeom prst="ellipse">
            <a:avLst/>
          </a:prstGeom>
          <a:gradFill rotWithShape="1">
            <a:gsLst>
              <a:gs pos="0">
                <a:srgbClr val="FF2F00"/>
              </a:gs>
              <a:gs pos="100000">
                <a:srgbClr val="D127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itchFamily="34" charset="-122"/>
                <a:ea typeface="Microsoft YaHei UI" pitchFamily="34" charset="-122"/>
              </a:rPr>
              <a:t>结论</a:t>
            </a:r>
            <a:endParaRPr lang="ko-KR" altLang="en-US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768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4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50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 animBg="1"/>
      <p:bldP spid="28" grpId="1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images2015.cnblogs.com/blog/496517/201607/496517-20160728005411872-7974654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372" y="503783"/>
            <a:ext cx="5976664" cy="502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3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25168" y="2303983"/>
            <a:ext cx="31951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身份验证</a:t>
            </a:r>
            <a:endParaRPr lang="en-US" altLang="zh-CN" sz="3200" b="1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</a:t>
            </a:r>
            <a:endParaRPr lang="zh-CN" altLang="en-US" sz="3200" b="1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 descr="http://dl2.iteye.com/upload/attachment/0094/0173/8d639160-cd3e-3b9c-8dd6-c7f9221827a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676" y="1583903"/>
            <a:ext cx="46005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170236" y="3600127"/>
            <a:ext cx="41044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shiro</a:t>
            </a:r>
            <a:r>
              <a:rPr lang="zh-CN" altLang="en-US"/>
              <a:t>中，用户需要提供</a:t>
            </a:r>
            <a:r>
              <a:rPr lang="en-US" altLang="zh-CN"/>
              <a:t>principals </a:t>
            </a:r>
            <a:r>
              <a:rPr lang="zh-CN" altLang="en-US"/>
              <a:t>（身份）和</a:t>
            </a:r>
            <a:r>
              <a:rPr lang="en-US" altLang="zh-CN"/>
              <a:t>credentials</a:t>
            </a:r>
            <a:r>
              <a:rPr lang="zh-CN" altLang="en-US"/>
              <a:t>（证明）给</a:t>
            </a:r>
            <a:r>
              <a:rPr lang="en-US" altLang="zh-CN"/>
              <a:t>shiro</a:t>
            </a:r>
            <a:r>
              <a:rPr lang="zh-CN" altLang="en-US"/>
              <a:t>，从而应用能验证用户身份：</a:t>
            </a:r>
          </a:p>
          <a:p>
            <a:r>
              <a:rPr lang="en-US" altLang="zh-CN" b="1"/>
              <a:t>principals</a:t>
            </a:r>
            <a:r>
              <a:rPr lang="zh-CN" altLang="en-US"/>
              <a:t>：身份，即主体的标识属性，可以是任何东西，如用户名、邮箱等，唯一即可。一个主体可以有多个</a:t>
            </a:r>
            <a:r>
              <a:rPr lang="en-US" altLang="zh-CN"/>
              <a:t>principals</a:t>
            </a:r>
            <a:r>
              <a:rPr lang="zh-CN" altLang="en-US"/>
              <a:t>，但只有一个</a:t>
            </a:r>
            <a:r>
              <a:rPr lang="en-US" altLang="zh-CN"/>
              <a:t>Primary principals</a:t>
            </a:r>
            <a:r>
              <a:rPr lang="zh-CN" altLang="en-US"/>
              <a:t>，一般是用户名</a:t>
            </a:r>
            <a:r>
              <a:rPr lang="en-US" altLang="zh-CN"/>
              <a:t>/</a:t>
            </a:r>
            <a:r>
              <a:rPr lang="zh-CN" altLang="en-US"/>
              <a:t>密码</a:t>
            </a:r>
            <a:r>
              <a:rPr lang="en-US" altLang="zh-CN"/>
              <a:t>/</a:t>
            </a:r>
            <a:r>
              <a:rPr lang="zh-CN" altLang="en-US"/>
              <a:t>手机号。</a:t>
            </a:r>
          </a:p>
          <a:p>
            <a:r>
              <a:rPr lang="en-US" altLang="zh-CN" b="1"/>
              <a:t>credentials</a:t>
            </a:r>
            <a:r>
              <a:rPr lang="zh-CN" altLang="en-US"/>
              <a:t>：证明</a:t>
            </a:r>
            <a:r>
              <a:rPr lang="en-US" altLang="zh-CN"/>
              <a:t>/</a:t>
            </a:r>
            <a:r>
              <a:rPr lang="zh-CN" altLang="en-US"/>
              <a:t>凭证，即只有主体知道的安全值，如密码</a:t>
            </a:r>
            <a:r>
              <a:rPr lang="en-US" altLang="zh-CN"/>
              <a:t>/</a:t>
            </a:r>
            <a:r>
              <a:rPr lang="zh-CN" altLang="en-US"/>
              <a:t>数字证书等。</a:t>
            </a:r>
          </a:p>
          <a:p>
            <a:r>
              <a:rPr lang="zh-CN" altLang="en-US"/>
              <a:t>最常见的</a:t>
            </a:r>
            <a:r>
              <a:rPr lang="en-US" altLang="zh-CN"/>
              <a:t>principals</a:t>
            </a:r>
            <a:r>
              <a:rPr lang="zh-CN" altLang="en-US"/>
              <a:t>和</a:t>
            </a:r>
            <a:r>
              <a:rPr lang="en-US" altLang="zh-CN"/>
              <a:t>credentials</a:t>
            </a:r>
            <a:r>
              <a:rPr lang="zh-CN" altLang="en-US"/>
              <a:t>组合就是用户名</a:t>
            </a:r>
            <a:r>
              <a:rPr lang="en-US" altLang="zh-CN"/>
              <a:t>/</a:t>
            </a:r>
            <a:r>
              <a:rPr lang="zh-CN" altLang="en-US"/>
              <a:t>密码了</a:t>
            </a:r>
          </a:p>
        </p:txBody>
      </p:sp>
    </p:spTree>
    <p:extLst>
      <p:ext uri="{BB962C8B-B14F-4D97-AF65-F5344CB8AC3E}">
        <p14:creationId xmlns:p14="http://schemas.microsoft.com/office/powerpoint/2010/main" val="8127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7559" y="863823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Realm</a:t>
            </a:r>
            <a:endParaRPr lang="zh-CN" altLang="zh-CN" sz="3200" b="1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90716" y="831569"/>
            <a:ext cx="29523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域，</a:t>
            </a:r>
            <a:r>
              <a:rPr lang="en-US" altLang="zh-CN" dirty="0" err="1"/>
              <a:t>Shiro</a:t>
            </a:r>
            <a:r>
              <a:rPr lang="zh-CN" altLang="en-US" dirty="0"/>
              <a:t>从从</a:t>
            </a:r>
            <a:r>
              <a:rPr lang="en-US" altLang="zh-CN" dirty="0"/>
              <a:t>Realm</a:t>
            </a:r>
            <a:r>
              <a:rPr lang="zh-CN" altLang="en-US" dirty="0"/>
              <a:t>获取安全数据（如用户、角色、权限），就是说</a:t>
            </a:r>
            <a:r>
              <a:rPr lang="en-US" altLang="zh-CN" dirty="0" err="1"/>
              <a:t>SecurityManager</a:t>
            </a:r>
            <a:r>
              <a:rPr lang="zh-CN" altLang="en-US" dirty="0"/>
              <a:t>要验证用户身份，那么它需要从</a:t>
            </a:r>
            <a:r>
              <a:rPr lang="en-US" altLang="zh-CN" dirty="0"/>
              <a:t>Realm</a:t>
            </a:r>
            <a:r>
              <a:rPr lang="zh-CN" altLang="en-US" dirty="0"/>
              <a:t>获取相应的用户进行比较以确定用户身份是否合法；也需要从</a:t>
            </a:r>
            <a:r>
              <a:rPr lang="en-US" altLang="zh-CN" dirty="0"/>
              <a:t>Realm</a:t>
            </a:r>
            <a:r>
              <a:rPr lang="zh-CN" altLang="en-US" dirty="0"/>
              <a:t>得到用户相应的角色</a:t>
            </a:r>
            <a:r>
              <a:rPr lang="en-US" altLang="zh-CN" dirty="0"/>
              <a:t>/</a:t>
            </a:r>
            <a:r>
              <a:rPr lang="zh-CN" altLang="en-US" dirty="0"/>
              <a:t>权限进行验证用户是否能进行操作；可以把</a:t>
            </a:r>
            <a:r>
              <a:rPr lang="en-US" altLang="zh-CN" dirty="0"/>
              <a:t>Realm</a:t>
            </a:r>
            <a:r>
              <a:rPr lang="zh-CN" altLang="en-US" dirty="0"/>
              <a:t>看成</a:t>
            </a:r>
            <a:r>
              <a:rPr lang="en-US" altLang="zh-CN" dirty="0" err="1"/>
              <a:t>DataSource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0196" y="2015951"/>
            <a:ext cx="4464496" cy="2808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4930" y="3446474"/>
            <a:ext cx="10056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interface Realm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/>
              <a:t>    String </a:t>
            </a:r>
            <a:r>
              <a:rPr lang="en-US" altLang="zh-CN" dirty="0" err="1"/>
              <a:t>getName</a:t>
            </a:r>
            <a:r>
              <a:rPr lang="en-US" altLang="zh-CN" dirty="0" smtClean="0"/>
              <a:t>();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boolean</a:t>
            </a:r>
            <a:r>
              <a:rPr lang="en-US" altLang="zh-CN" dirty="0"/>
              <a:t> supports(</a:t>
            </a:r>
            <a:r>
              <a:rPr lang="en-US" altLang="zh-CN" dirty="0" err="1"/>
              <a:t>AuthenticationToken</a:t>
            </a:r>
            <a:r>
              <a:rPr lang="en-US" altLang="zh-CN" dirty="0"/>
              <a:t> token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AuthenticationInfo</a:t>
            </a:r>
            <a:r>
              <a:rPr lang="en-US" altLang="zh-CN" dirty="0"/>
              <a:t> </a:t>
            </a:r>
            <a:r>
              <a:rPr lang="en-US" altLang="zh-CN" dirty="0" err="1"/>
              <a:t>getAuthenticationInfo</a:t>
            </a:r>
            <a:r>
              <a:rPr lang="en-US" altLang="zh-CN" dirty="0"/>
              <a:t>(</a:t>
            </a:r>
            <a:r>
              <a:rPr lang="en-US" altLang="zh-CN" dirty="0" err="1"/>
              <a:t>AuthenticationToken</a:t>
            </a:r>
            <a:r>
              <a:rPr lang="en-US" altLang="zh-CN" dirty="0"/>
              <a:t> token) throws </a:t>
            </a:r>
            <a:r>
              <a:rPr lang="en-US" altLang="zh-CN" dirty="0" err="1"/>
              <a:t>AuthenticationException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2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12" y="647799"/>
            <a:ext cx="7961709" cy="514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0156" y="791815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Authenticator</a:t>
            </a:r>
            <a:r>
              <a:rPr lang="zh-CN" altLang="en-US" b="1" smtClean="0"/>
              <a:t>及</a:t>
            </a:r>
            <a:r>
              <a:rPr lang="en-US" altLang="zh-CN" b="1" smtClean="0"/>
              <a:t>AuthenticationStrategy</a:t>
            </a:r>
            <a:endParaRPr lang="en-US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424194" y="1367879"/>
            <a:ext cx="53467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Authenticator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的职责是验证用户帐号，是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Shiro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 API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中身份验证核心的入口点：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0156" y="2211434"/>
            <a:ext cx="53467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authenticate(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AuthenticationToken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 smtClean="0">
                <a:solidFill>
                  <a:srgbClr val="000000"/>
                </a:solidFill>
                <a:latin typeface="Monaco"/>
              </a:rPr>
              <a:t>authenticationToken</a:t>
            </a:r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) </a:t>
            </a:r>
            <a:r>
              <a:rPr lang="en-US" altLang="zh-CN" b="1" dirty="0" smtClean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AuthenticationException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;   </a:t>
            </a:r>
            <a:endParaRPr lang="en-US" altLang="zh-CN" b="0" i="0" dirty="0">
              <a:solidFill>
                <a:srgbClr val="2B91AF"/>
              </a:solidFill>
              <a:effectLst/>
              <a:latin typeface="Monaco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4172" y="3528119"/>
            <a:ext cx="53467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SecurityManager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接口继承了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Authenticator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，另外还有一个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ModularRealmAuthenticator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实现，其委托给多个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进行验证，验证规则通过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AuthenticationStrategy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接口指定，默认提供的实现：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82804" y="976481"/>
            <a:ext cx="53467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FirstSuccessfulStrategy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：只要有一个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验证成功即可，只返回第一个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身份验证成功的认证信息，其他的忽略；</a:t>
            </a:r>
          </a:p>
          <a:p>
            <a:r>
              <a:rPr lang="en-US" altLang="zh-CN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AtLeastOneSuccessfulStrategy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：只要有一个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验证成功即可，和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FirstSuccessfulStrategy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不同，返回所有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身份验证成功的认证信息；</a:t>
            </a:r>
          </a:p>
          <a:p>
            <a:r>
              <a:rPr lang="en-US" altLang="zh-CN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AllSuccessfulStrategy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：所有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验证成功才算成功，且返回所有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身份验证成功的认证信息，如果有一个失败就失败了。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 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ModularRealmAuthenticator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默认使用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AtLeastOneSuccessfulStrategy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策略</a:t>
            </a:r>
            <a:endParaRPr lang="zh-CN" alt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73350" y="285433"/>
            <a:ext cx="53467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Monaco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在所有</a:t>
            </a:r>
            <a:r>
              <a:rPr lang="en-US" altLang="zh-CN" dirty="0">
                <a:solidFill>
                  <a:srgbClr val="008200"/>
                </a:solidFill>
                <a:latin typeface="Monaco"/>
              </a:rPr>
              <a:t>Realm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验证之前调用</a:t>
            </a:r>
            <a:r>
              <a:rPr lang="zh-CN" altLang="en-US" dirty="0">
                <a:solidFill>
                  <a:srgbClr val="000000"/>
                </a:solidFill>
                <a:latin typeface="Monaco"/>
              </a:rPr>
              <a:t>  </a:t>
            </a:r>
            <a:endParaRPr lang="zh-CN" altLang="en-US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beforeAllAttempts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Monaco"/>
              </a:rPr>
              <a:t>Collection&lt;? </a:t>
            </a: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Realm&gt; realms,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AuthenticationToken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token) 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AuthenticationException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;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Monaco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在每个</a:t>
            </a:r>
            <a:r>
              <a:rPr lang="en-US" altLang="zh-CN" dirty="0">
                <a:solidFill>
                  <a:srgbClr val="008200"/>
                </a:solidFill>
                <a:latin typeface="Monaco"/>
              </a:rPr>
              <a:t>Realm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之前调用</a:t>
            </a:r>
            <a:r>
              <a:rPr lang="zh-CN" altLang="en-US" dirty="0">
                <a:solidFill>
                  <a:srgbClr val="000000"/>
                </a:solidFill>
                <a:latin typeface="Monaco"/>
              </a:rPr>
              <a:t>  </a:t>
            </a:r>
            <a:endParaRPr lang="zh-CN" altLang="en-US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beforeAttempt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Monaco"/>
              </a:rPr>
              <a:t>Realm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realm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AuthenticationToken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token,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aggregate) 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AuthenticationException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;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Monaco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在每个</a:t>
            </a:r>
            <a:r>
              <a:rPr lang="en-US" altLang="zh-CN" dirty="0">
                <a:solidFill>
                  <a:srgbClr val="008200"/>
                </a:solidFill>
                <a:latin typeface="Monaco"/>
              </a:rPr>
              <a:t>Realm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之后调用</a:t>
            </a:r>
            <a:r>
              <a:rPr lang="zh-CN" altLang="en-US" dirty="0">
                <a:solidFill>
                  <a:srgbClr val="000000"/>
                </a:solidFill>
                <a:latin typeface="Monaco"/>
              </a:rPr>
              <a:t>  </a:t>
            </a:r>
            <a:endParaRPr lang="zh-CN" altLang="en-US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afterAttempt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Monaco"/>
              </a:rPr>
              <a:t>Realm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realm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AuthenticationToken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token, 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singleRealmInfo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aggregateInfo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Throwable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t)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AuthenticationException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;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Monaco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在所有</a:t>
            </a:r>
            <a:r>
              <a:rPr lang="en-US" altLang="zh-CN" dirty="0">
                <a:solidFill>
                  <a:srgbClr val="008200"/>
                </a:solidFill>
                <a:latin typeface="Monaco"/>
              </a:rPr>
              <a:t>Realm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之后调用</a:t>
            </a:r>
            <a:r>
              <a:rPr lang="zh-CN" altLang="en-US" dirty="0">
                <a:solidFill>
                  <a:srgbClr val="000000"/>
                </a:solidFill>
                <a:latin typeface="Monaco"/>
              </a:rPr>
              <a:t>  </a:t>
            </a:r>
            <a:endParaRPr lang="zh-CN" altLang="en-US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afterAllAttempts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AuthenticationToken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token,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aggregate) 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AuthenticationException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;   </a:t>
            </a:r>
            <a:endParaRPr lang="en-US" altLang="zh-CN" b="0" i="0" dirty="0">
              <a:solidFill>
                <a:srgbClr val="2B91AF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8810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0236" y="791815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授权（鉴权）</a:t>
            </a:r>
            <a:endParaRPr lang="en-US" altLang="zh-CN" dirty="0" smtClean="0"/>
          </a:p>
          <a:p>
            <a:r>
              <a:rPr lang="en-US" altLang="zh-CN" b="1" dirty="0"/>
              <a:t>authorization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7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3389</TotalTime>
  <Words>2217</Words>
  <Application>Microsoft Office PowerPoint</Application>
  <PresentationFormat>自定义</PresentationFormat>
  <Paragraphs>257</Paragraphs>
  <Slides>28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tad</dc:creator>
  <cp:lastModifiedBy>zack</cp:lastModifiedBy>
  <cp:revision>264</cp:revision>
  <dcterms:created xsi:type="dcterms:W3CDTF">2017-02-06T06:54:08Z</dcterms:created>
  <dcterms:modified xsi:type="dcterms:W3CDTF">2018-05-16T10:10:41Z</dcterms:modified>
</cp:coreProperties>
</file>