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7" r:id="rId2"/>
    <p:sldId id="288" r:id="rId3"/>
    <p:sldId id="316" r:id="rId4"/>
    <p:sldId id="290" r:id="rId5"/>
    <p:sldId id="317" r:id="rId6"/>
    <p:sldId id="291" r:id="rId7"/>
    <p:sldId id="299" r:id="rId8"/>
    <p:sldId id="320" r:id="rId9"/>
    <p:sldId id="302" r:id="rId10"/>
    <p:sldId id="303" r:id="rId11"/>
    <p:sldId id="304" r:id="rId12"/>
    <p:sldId id="307" r:id="rId13"/>
    <p:sldId id="318" r:id="rId14"/>
    <p:sldId id="309" r:id="rId15"/>
    <p:sldId id="311" r:id="rId16"/>
    <p:sldId id="314" r:id="rId17"/>
    <p:sldId id="306" r:id="rId18"/>
    <p:sldId id="308" r:id="rId19"/>
    <p:sldId id="319" r:id="rId20"/>
  </p:sldIdLst>
  <p:sldSz cx="10693400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44C86AE-1592-490A-A53E-17350AB04FD0}">
          <p14:sldIdLst>
            <p14:sldId id="287"/>
            <p14:sldId id="288"/>
            <p14:sldId id="316"/>
            <p14:sldId id="290"/>
            <p14:sldId id="317"/>
            <p14:sldId id="291"/>
            <p14:sldId id="299"/>
            <p14:sldId id="320"/>
            <p14:sldId id="302"/>
            <p14:sldId id="303"/>
            <p14:sldId id="304"/>
            <p14:sldId id="307"/>
            <p14:sldId id="318"/>
            <p14:sldId id="309"/>
            <p14:sldId id="311"/>
            <p14:sldId id="314"/>
            <p14:sldId id="306"/>
            <p14:sldId id="308"/>
          </p14:sldIdLst>
        </p14:section>
        <p14:section name="无标题节" id="{25795B2C-7364-4796-9B78-83DC5565A9F6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80" userDrawn="1">
          <p15:clr>
            <a:srgbClr val="A4A3A4"/>
          </p15:clr>
        </p15:guide>
        <p15:guide id="2" pos="6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511" autoAdjust="0"/>
  </p:normalViewPr>
  <p:slideViewPr>
    <p:cSldViewPr>
      <p:cViewPr varScale="1">
        <p:scale>
          <a:sx n="84" d="100"/>
          <a:sy n="84" d="100"/>
        </p:scale>
        <p:origin x="1194" y="78"/>
      </p:cViewPr>
      <p:guideLst>
        <p:guide orient="horz" pos="680"/>
        <p:guide pos="6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896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3FBB8-48AB-9B49-8288-26D9241A36A7}" type="datetimeFigureOut">
              <a:rPr kumimoji="1" lang="zh-CN" altLang="en-US" smtClean="0"/>
              <a:t>2018/5/16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C90C7-1FED-594F-8ABD-3A84BE69A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69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241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SecurityUtils.getSubject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  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subject.hasRole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(“admin”)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注解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RequiresRoles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("admin")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freemarker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shiro:hasRole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name="admin"&gt;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276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“资源标识符：操作：对象实例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ID” 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即对哪个资源的哪个实例可以进行什么操作。其默认支持通配符权限字符串，“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表示资源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实例的分割；“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表示操作的分割；“*”表示任意资源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7444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使用了与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接口进行扩展；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NameableFilter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起个名字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OncePerRequestFilter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用于防止多次执行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的；也就是说一次请求只会走一次拦截器链；另外提供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属性，表示是否开启该拦截器实例，默认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enabled=true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表示开启，如果不想让某个拦截器工作，可以设置为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是整个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的入口点，用于拦截需要安全控制的请求进行处理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AdviceFilter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风格的支持，类似于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SpringMVC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Interceptor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PathMatchingFilter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风格的请求路径匹配功能及拦截器参数解析的功能，如“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roles[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admin,user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自动根据“，”分割解析到一个路径参数配置并绑定到相应的路径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AccessControlFilter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提供了访问控制的基础功能；比如是否允许访问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当访问拒绝时如何处理等：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23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ShiroFilterFactoryBean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loginUrl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successUrl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unauthorizedUrl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filterChainDefinitions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FilterChain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进行了代理，即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在继续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链的执行之前，通过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ProxiedFilterChain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FilterChain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进行了代理；即先走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体系，然后才会委托给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FilterChain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容器级别的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链执行；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ProxiedFilterChain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执行流程：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、先执行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、再执行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链（即原始的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ProxiedFilterChain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FilterChainResolver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根据配置文件中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部分是否与请求的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是否匹配解析得到的。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：匿名拦截器，即不需要登录即可访问；一般用于静态资源过滤；示例“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/static/**=anon”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：基于表单的拦截器；如“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/**=authc”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，如果没有登录会跳到相应的登录页面登录；主要属性：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usernameParam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：表单提交的用户名参数名（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 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passwordParam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：表单提交的密码参数名（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rememberMeParam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：表单提交的密码参数名（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 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：登录页面地址（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login.jsp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：登录成功后的默认重定向地址；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failureKeyAttribute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：登录失败后错误信息存储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shiroLoginFailure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authcBasic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身份验证拦截器，主要属性：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applicationName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：弹出登录框显示的信息（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Logout: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退出拦截器，主要属性：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redirectUrl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：退出成功后重定向的地址（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示例“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/logout=logout”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noSessionCreation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：不创建会话拦截器，调用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subject.getSession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(false)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不会有什么问题，但是如果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subject.getSession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将抛出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DisabledSessionException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：权限授权拦截器，验证用户是否拥有所有权限；属性和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一样；示例“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/user/**=perms["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user:create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"]”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：端口拦截器，主要属性：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）：可以通过的端口；示例“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/test= port[80]”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，如果用户访问该页面是非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，将自动将请求端口改为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并重定向到该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端口，其他路径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参数等都一样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风格拦截器，自动根据请求方法构建权限字符串（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GET=read, POST=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create,PUT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update,DELETE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delete,HEAD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read,TRACE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read,OPTIONS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=read, MKCOL=create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）构建权限字符串；示例“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/users=rest[user]”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，会自动拼出“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user:read,user:create,user:update,user:delete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权限字符串进行权限匹配（所有都得匹配，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isPermittedAll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：角色授权拦截器，验证用户是否拥有所有角色；主要属性：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：登录页面地址（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login.jsp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unauthorizedUrl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：未授权后重定向的地址；示例“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/admin/**=roles[admin]”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拦截器，只有请求协议是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才能通过；否则自动跳转会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）；其他和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拦截器一样；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：用户拦截器，用户已经身份验证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记住我登录的都可；示例“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/**=user”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06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提供了完整的企业级会话管理功能，不依赖于底层容器（如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），不管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环境都可以使用，提供了会话管理、会话事件监听、会话存储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持久化、容器无关的集群、失效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过期支持、对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的透明支持、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单点登录的支持等特性。即直接使用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的会话管理可以直接替换如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容器的会话管理。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登录成功后使用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Subject.getSession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即可获取会话；其等价于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Subject.getSession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，即如果当前没有创建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对象会创建一个；另外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Subject.getSession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(false)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，如果当前没有创建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（不过默认情况下如果启用会话存储功能的话在创建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时会主动创建一个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session.touch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 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更新最后会话时间，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应用会自动调用，更新最后会话时间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session.stop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销毁会话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simplesession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httpservletsession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会话管理器管理着应用中所有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Subject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的会话的创建、维护、删除、失效、验证等工作。是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Shiro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的核心组件，顶层组件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直接继承了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，且提供了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SessionsSecurityManager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实现直接把会话管理委托给相应的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，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DefaultSecurityManager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及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DefaultWebSecurityManager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默认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都继承了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SessionsSecurityManager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。</a:t>
            </a:r>
            <a:endParaRPr lang="en-US" altLang="zh-CN" dirty="0" smtClean="0"/>
          </a:p>
          <a:p>
            <a:r>
              <a:rPr lang="en-US" altLang="zh-CN" b="1" dirty="0" err="1" smtClean="0"/>
              <a:t>DefaultSessionManager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DefaultSecurityManager</a:t>
            </a:r>
            <a:r>
              <a:rPr lang="zh-CN" altLang="en-US" dirty="0" smtClean="0"/>
              <a:t>使用的默认实现，用于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环境；</a:t>
            </a:r>
          </a:p>
          <a:p>
            <a:r>
              <a:rPr lang="en-US" altLang="zh-CN" b="1" dirty="0" err="1" smtClean="0"/>
              <a:t>ServletContainerSessionManager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DefaultWebSecurityManager</a:t>
            </a:r>
            <a:r>
              <a:rPr lang="zh-CN" altLang="en-US" dirty="0" smtClean="0"/>
              <a:t>使用的默认实现，用于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环境，其直接使用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容器的会话；</a:t>
            </a:r>
          </a:p>
          <a:p>
            <a:r>
              <a:rPr lang="en-US" altLang="zh-CN" b="1" dirty="0" err="1" smtClean="0"/>
              <a:t>DefaultWebSessionManager</a:t>
            </a:r>
            <a:r>
              <a:rPr lang="zh-CN" altLang="en-US" dirty="0" smtClean="0"/>
              <a:t>：用于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环境的实现，可以替代</a:t>
            </a:r>
            <a:r>
              <a:rPr lang="en-US" altLang="zh-CN" dirty="0" err="1" smtClean="0"/>
              <a:t>ServletContainerSessionManager</a:t>
            </a:r>
            <a:r>
              <a:rPr lang="zh-CN" altLang="en-US" dirty="0" smtClean="0"/>
              <a:t>，自己维护着会话，直接废弃了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容器的会话管理。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会话监听器用于监听会话创建、过期及停止事件</a:t>
            </a:r>
            <a:endParaRPr lang="en-US" altLang="zh-CN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altLang="zh-CN" dirty="0" err="1" smtClean="0"/>
              <a:t>SessionListener</a:t>
            </a:r>
            <a:r>
              <a:rPr lang="en-US" altLang="zh-CN" dirty="0" smtClean="0"/>
              <a:t> </a:t>
            </a:r>
            <a:r>
              <a:rPr lang="zh-CN" altLang="en-US" dirty="0" smtClean="0"/>
              <a:t>监听所有事件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SessionListenerAdapter</a:t>
            </a:r>
            <a:r>
              <a:rPr lang="en-US" altLang="zh-CN" dirty="0" smtClean="0"/>
              <a:t> </a:t>
            </a:r>
            <a:r>
              <a:rPr lang="zh-CN" altLang="en-US" dirty="0" smtClean="0"/>
              <a:t>监听感兴趣的事件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Shiro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提供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SessionDAO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用于会话的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CRUD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，即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DAO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Data Access Object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）模式实现，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SessionManager</a:t>
            </a:r>
            <a:r>
              <a:rPr lang="en-US" altLang="zh-CN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 create Session</a:t>
            </a:r>
            <a:r>
              <a:rPr lang="zh-CN" altLang="en-US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之前会调用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retrieveSessionFromDataSource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baseline="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SessionDAO</a:t>
            </a:r>
            <a:r>
              <a:rPr lang="zh-CN" altLang="en-US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来</a:t>
            </a:r>
            <a:r>
              <a:rPr lang="en-US" altLang="zh-CN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read</a:t>
            </a:r>
            <a:r>
              <a:rPr lang="zh-CN" altLang="en-US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看有没有</a:t>
            </a:r>
            <a:r>
              <a:rPr lang="en-US" altLang="zh-CN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session</a:t>
            </a:r>
            <a:endParaRPr lang="en-US" altLang="zh-CN" dirty="0" smtClean="0"/>
          </a:p>
          <a:p>
            <a:endParaRPr lang="en-US" altLang="zh-CN" b="0" i="0" dirty="0" smtClean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提供了会话验证调度器，用于定期的验证会话是否已过期，如果过期将停止会话；出于性能考虑，一般情况下都是获取会话时来验证会话是否过期并停止会话的；但是如在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环境中，如果用户不主动退出是不知道会话是否过期的，因此需要定期的检测会话是否过期，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提供了会话验证调度器</a:t>
            </a:r>
            <a:r>
              <a:rPr lang="en-US" altLang="zh-CN" dirty="0" err="1" smtClean="0"/>
              <a:t>SessionValidationScheduler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来做这件事情。</a:t>
            </a:r>
            <a:endParaRPr lang="zh-CN" altLang="en-US" b="0" i="0" dirty="0" smtClean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zh-CN" altLang="en-US" dirty="0" smtClean="0"/>
              <a:t>我们项目中没有问题，是因为使用了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来存储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，设置了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的过期时间，过期会自动从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中移除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057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的基础实现，如生成会话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CachingSessionDAO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提供了对开发者透明的会话缓存的功能，只需要设置相应的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直接在内存中进行会话维护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EnterpriseCacheSessionDAO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提供了缓存功能的会话维护，默认情况下使用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实现，内部使用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ConcurrentHashMap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保存缓存的会话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我们项目中自己创建了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来存储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，达到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共享的目的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997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接口、</a:t>
            </a:r>
            <a:r>
              <a:rPr lang="en-US" altLang="zh-CN" dirty="0" err="1" smtClean="0"/>
              <a:t>CacheManagerAware</a:t>
            </a:r>
            <a:r>
              <a:rPr lang="zh-CN" altLang="en-US" dirty="0" smtClean="0"/>
              <a:t>接口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提供了类似于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抽象，即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本身不实现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进行了又抽象，方便更换不同的底层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b="1" dirty="0" err="1" smtClean="0"/>
              <a:t>CacheManagerAware</a:t>
            </a:r>
            <a:r>
              <a:rPr lang="zh-CN" altLang="en-US" b="1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Ehcache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Shiro</a:t>
            </a:r>
            <a:r>
              <a:rPr lang="zh-CN" altLang="en-US" dirty="0" smtClean="0"/>
              <a:t>提供了</a:t>
            </a:r>
            <a:r>
              <a:rPr lang="en-US" altLang="zh-CN" dirty="0" err="1" smtClean="0"/>
              <a:t>CachingRealm</a:t>
            </a:r>
            <a:r>
              <a:rPr lang="zh-CN" altLang="en-US" dirty="0" smtClean="0"/>
              <a:t>，其实现了</a:t>
            </a:r>
            <a:r>
              <a:rPr lang="en-US" altLang="zh-CN" dirty="0" err="1" smtClean="0"/>
              <a:t>CacheManagerAware</a:t>
            </a:r>
            <a:r>
              <a:rPr lang="zh-CN" altLang="en-US" dirty="0" smtClean="0"/>
              <a:t>接口，提供了缓存的一些基础实现；另外</a:t>
            </a:r>
            <a:r>
              <a:rPr lang="en-US" altLang="zh-CN" dirty="0" err="1" smtClean="0"/>
              <a:t>AuthenticatingRealm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AuthorizingRealm</a:t>
            </a:r>
            <a:r>
              <a:rPr lang="zh-CN" altLang="en-US" dirty="0" smtClean="0"/>
              <a:t>分别提供了对</a:t>
            </a:r>
            <a:r>
              <a:rPr lang="en-US" altLang="zh-CN" dirty="0" err="1" smtClean="0"/>
              <a:t>AuthenticationInfo</a:t>
            </a:r>
            <a:r>
              <a:rPr lang="en-US" altLang="zh-CN" dirty="0" smtClean="0"/>
              <a:t> 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AuthorizationInfo</a:t>
            </a:r>
            <a:r>
              <a:rPr lang="zh-CN" altLang="en-US" dirty="0" smtClean="0"/>
              <a:t>信息的缓存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SessionsSecurityManager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，其会自动判断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是否实现了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CacheManagerAware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接口，如果实现了会把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设置给它。然后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会判断相应的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（如继承自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CachingSessionDAO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）是否实现了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CacheManagerAware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，如果实现了会把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设置给它；如第九章的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就是带缓存的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；其会先查缓存，如果找不到才查数据库。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00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186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可以直接使用</a:t>
            </a:r>
            <a:r>
              <a:rPr lang="en-US" altLang="zh-CN" dirty="0" err="1" smtClean="0"/>
              <a:t>CachingSessionDAO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直接继承</a:t>
            </a:r>
            <a:r>
              <a:rPr lang="en-US" altLang="zh-CN" dirty="0" err="1" smtClean="0"/>
              <a:t>AuthenticationFilter</a:t>
            </a:r>
            <a:r>
              <a:rPr lang="zh-CN" altLang="en-US" dirty="0" smtClean="0"/>
              <a:t>即可，我们只需要判断是否是通过登录来的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代码里给每个登录成功的账号都添加了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DEFAULT_USER_ROLE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545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34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19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Subject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主体，可以看到主体可以是任何可以与应用交互的“用户”；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主体，代表了当前“用户”，这个用户不一定是一个具体的人，与当前应用交互的任何东西都是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，如网络爬虫，机器人等；即一个抽象概念；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代码中进行权限判断，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操作都是通过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来进行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SecurityManager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Shiro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的心脏；所有具体的交互都通过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SecurityManager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进行控制；它管理着所有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Subject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、且负责进行认证和授权、及会话、缓存的管理。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Authenticator, 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Authrizer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SessionManager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),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都绑定到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，与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的所有交互都会委托给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；可以把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认为是一个门面；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才是实际的执行者；</a:t>
            </a:r>
            <a:endParaRPr lang="zh-CN" altLang="en-US" sz="11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Authenticator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认证器，负责主体认证的，这是一个扩展点，如果用户觉得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Shiro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默认的不好，可以自定义实现；其需要认证策略（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Authentication Strategy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），即什么情况下算用户认证通过了；</a:t>
            </a:r>
          </a:p>
          <a:p>
            <a:r>
              <a:rPr lang="en-US" altLang="zh-CN" sz="11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Authrizer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授权器，或者访问控制器，用来决定主体是否有权限进行相应的操作；即控制着用户能访问应用中的哪些功能；</a:t>
            </a:r>
          </a:p>
          <a:p>
            <a:r>
              <a:rPr lang="en-US" altLang="zh-CN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Realm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可以有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个或多个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Realm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，可以认为是安全实体数据源，即用于获取安全实体的；可以是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JDBC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实现，也可以是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LDAP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实现，或者内存实现等等；由用户提供；注意：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Shiro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不知道你的用户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权限存储在哪及以何种格式存储；所以我们一般在应用中都需要实现自己的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Realm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</a:p>
          <a:p>
            <a:r>
              <a:rPr lang="en-US" altLang="zh-CN" sz="11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SessionManager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而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Shiro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并不仅仅可以用在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环境，也可以用在如普通的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JavaSE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环境、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EJB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等环境；所有呢，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Shiro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就抽象了一个自己的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来管理主体与应用之间交互的数据；这样的话，比如我们在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环境用，刚开始是一台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服务器；接着又上了台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EJB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服务器；这时想把两台服务器的会话数据放到一个地方，这个时候就可以实现自己的分布式会话（如把数据放到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Memcached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服务器）；</a:t>
            </a:r>
          </a:p>
          <a:p>
            <a:r>
              <a:rPr lang="en-US" altLang="zh-CN" sz="11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SessionDAO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大家都用过，数据访问对象，用于会话的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CRUD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，比如我们想把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保存到数据库，那么可以实现自己的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SessionDAO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，通过如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JDBC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写到数据库；比如想把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放到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Memcached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中，可以实现自己的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Memcached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SessionDAO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；另外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SessionDAO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中可以使用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Cache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进行缓存，以提高性能；</a:t>
            </a:r>
          </a:p>
          <a:p>
            <a:r>
              <a:rPr lang="en-US" altLang="zh-CN" sz="11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CacheManager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缓存控制器，来管理如用户、角色、权限等的缓存的；因为这些数据基本上很少去改变，放到缓存中后可以提高访问的性能</a:t>
            </a:r>
          </a:p>
          <a:p>
            <a:r>
              <a:rPr lang="en-US" altLang="zh-CN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Cryptography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密码模块，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Shiro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提高了一些常见的加密组件用于如密码加密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解密的。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1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01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、首先调用</a:t>
            </a:r>
            <a:r>
              <a:rPr lang="en-US" altLang="zh-CN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Subject.login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(token)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进行登录，其会自动委托给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Manager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，调用之前必须通过</a:t>
            </a:r>
            <a:r>
              <a:rPr lang="en-US" altLang="zh-CN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SecurityUtils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setSecurityManager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设置；</a:t>
            </a:r>
          </a:p>
          <a:p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负责真正的身份验证逻辑；它会委托给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进行身份验证；</a:t>
            </a:r>
          </a:p>
          <a:p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才是真正的身份验证者，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 API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中核心的身份认证入口点，此处可以自定义插入自己的实现；</a:t>
            </a:r>
          </a:p>
          <a:p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可能会委托给相应的</a:t>
            </a:r>
            <a:r>
              <a:rPr lang="en-US" altLang="zh-CN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AuthenticationStrategy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进行多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身份验证，默认</a:t>
            </a:r>
            <a:r>
              <a:rPr lang="en-US" altLang="zh-CN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ModularRealmAuthenticator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AuthenticationStrategy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进行多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身份验证；</a:t>
            </a:r>
          </a:p>
          <a:p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会把相应的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传入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获取身份验证信息，如果没有返回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抛出异常表示身份验证失败了。此处可以配置多个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，将按照相应的顺序及策略进行访问。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608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Principal</a:t>
            </a:r>
            <a:r>
              <a:rPr lang="zh-CN" altLang="en-US" sz="1200" dirty="0" smtClean="0"/>
              <a:t>：身份，即主体的标识属性，可以是任何东西，如用户名、邮箱等，唯一即可。一个主体可以有多个</a:t>
            </a:r>
            <a:r>
              <a:rPr lang="en-US" altLang="zh-CN" sz="1200" dirty="0" smtClean="0"/>
              <a:t>principals</a:t>
            </a:r>
            <a:r>
              <a:rPr lang="zh-CN" altLang="en-US" sz="1200" dirty="0" smtClean="0"/>
              <a:t>，但只有一个</a:t>
            </a:r>
            <a:r>
              <a:rPr lang="en-US" altLang="zh-CN" sz="1200" dirty="0" smtClean="0"/>
              <a:t>Primary principals</a:t>
            </a:r>
            <a:r>
              <a:rPr lang="zh-CN" altLang="en-US" sz="1200" dirty="0" smtClean="0"/>
              <a:t>，一般是用户名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密码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手机号。</a:t>
            </a:r>
          </a:p>
          <a:p>
            <a:r>
              <a:rPr lang="en-US" altLang="zh-CN" sz="1200" b="1" dirty="0" smtClean="0"/>
              <a:t>Credential</a:t>
            </a:r>
            <a:r>
              <a:rPr lang="zh-CN" altLang="en-US" sz="1200" dirty="0" smtClean="0"/>
              <a:t>：证明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凭证，即只有主体知道的安全值，如密码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数字证书等。最常见的</a:t>
            </a:r>
            <a:r>
              <a:rPr lang="en-US" altLang="zh-CN" sz="1200" dirty="0" smtClean="0"/>
              <a:t>principals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credentials</a:t>
            </a:r>
            <a:r>
              <a:rPr lang="zh-CN" altLang="en-US" sz="1200" dirty="0" smtClean="0"/>
              <a:t>组合就是用户名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密码了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AuthenticationToken</a:t>
            </a:r>
            <a:r>
              <a:rPr lang="zh-CN" alt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用于收集用户提交的身份（如用户名）及凭据（如密码），</a:t>
            </a:r>
            <a:r>
              <a:rPr lang="en-US" altLang="zh-CN" sz="1400" dirty="0" err="1" smtClean="0"/>
              <a:t>UsernamePasswordToken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CasToken</a:t>
            </a:r>
            <a:r>
              <a:rPr lang="en-US" altLang="zh-CN" sz="1400" dirty="0" smtClean="0"/>
              <a:t>  </a:t>
            </a:r>
            <a:endParaRPr lang="en-US" altLang="zh-CN" sz="1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AuthenticationInfo</a:t>
            </a:r>
            <a:r>
              <a:rPr lang="zh-CN" alt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提供身份信息，</a:t>
            </a:r>
            <a:r>
              <a:rPr lang="en-US" altLang="zh-CN" sz="1400" dirty="0" err="1" smtClean="0"/>
              <a:t>SimpleAuthenticationInfo</a:t>
            </a:r>
            <a:endParaRPr lang="en-US" altLang="zh-CN" sz="1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AuthorizationInfo</a:t>
            </a:r>
            <a:r>
              <a:rPr lang="zh-CN" alt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用于聚合授权信息的</a:t>
            </a:r>
            <a:endParaRPr lang="en-US" altLang="zh-CN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具体的验证规则</a:t>
            </a:r>
            <a:endParaRPr lang="en-US" altLang="zh-CN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Authenticator</a:t>
            </a:r>
            <a:r>
              <a:rPr lang="zh-CN" altLang="en-US" sz="1400" b="1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：</a:t>
            </a:r>
            <a:r>
              <a:rPr lang="zh-CN" altLang="en-US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职责是验证用户帐号，是</a:t>
            </a:r>
            <a:r>
              <a:rPr lang="en-US" altLang="zh-CN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Shiro API</a:t>
            </a:r>
            <a:r>
              <a:rPr lang="zh-CN" altLang="en-US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中身份验证核心的入口点，</a:t>
            </a:r>
            <a:r>
              <a:rPr lang="en-US" altLang="zh-CN" sz="140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SecurityManager</a:t>
            </a:r>
            <a:r>
              <a:rPr lang="zh-CN" altLang="en-US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接口继承了</a:t>
            </a:r>
            <a:r>
              <a:rPr lang="en-US" altLang="zh-CN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Authenticator</a:t>
            </a:r>
            <a:r>
              <a:rPr lang="zh-CN" altLang="en-US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，另外还有一个</a:t>
            </a:r>
            <a:r>
              <a:rPr lang="en-US" altLang="zh-CN" sz="140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ModularRealmAuthenticator</a:t>
            </a:r>
            <a:r>
              <a:rPr lang="zh-CN" altLang="en-US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实现，其委托给多个</a:t>
            </a:r>
            <a:r>
              <a:rPr lang="en-US" altLang="zh-CN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进行验证，验证规则通过</a:t>
            </a:r>
            <a:r>
              <a:rPr lang="en-US" altLang="zh-CN" sz="140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AuthenticationStrategy</a:t>
            </a:r>
            <a:r>
              <a:rPr lang="zh-CN" altLang="en-US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接口指定，默认提供的实现</a:t>
            </a:r>
            <a:endParaRPr lang="en-US" altLang="zh-CN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b="1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FirstSuccessfulStrategy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：只要有一个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验证成功即可，只返回第一个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身份验证成功的认证信息，其他的忽略；</a:t>
            </a:r>
          </a:p>
          <a:p>
            <a:r>
              <a:rPr lang="en-US" altLang="zh-CN" b="1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AtLeastOneSuccessfulStrategy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：只要有一个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验证成功即可，和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FirstSuccessfulStrategy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不同，返回所有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身份验证成功的认证信息；</a:t>
            </a:r>
          </a:p>
          <a:p>
            <a:r>
              <a:rPr lang="en-US" altLang="zh-CN" b="1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AllSuccessfulStrategy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：所有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验证成功才算成功，且返回所有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身份验证成功的认证信息，如果有一个失败就失败了。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ModularRealmAuthenticator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默认使用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AtLeastOneSuccessfulStrategy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策略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299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域，</a:t>
            </a:r>
            <a:r>
              <a:rPr lang="en-US" altLang="zh-CN" dirty="0" smtClean="0"/>
              <a:t>Shiro</a:t>
            </a:r>
            <a:r>
              <a:rPr lang="zh-CN" altLang="en-US" dirty="0" smtClean="0"/>
              <a:t>从从</a:t>
            </a:r>
            <a:r>
              <a:rPr lang="en-US" altLang="zh-CN" dirty="0" smtClean="0"/>
              <a:t>Realm</a:t>
            </a:r>
            <a:r>
              <a:rPr lang="zh-CN" altLang="en-US" dirty="0" smtClean="0"/>
              <a:t>获取安全数据（如用户、角色、权限），就是说</a:t>
            </a:r>
            <a:r>
              <a:rPr lang="en-US" altLang="zh-CN" dirty="0" err="1" smtClean="0"/>
              <a:t>SecurityManager</a:t>
            </a:r>
            <a:r>
              <a:rPr lang="zh-CN" altLang="en-US" dirty="0" smtClean="0"/>
              <a:t>要验证用户身份，那么它需要从</a:t>
            </a:r>
            <a:r>
              <a:rPr lang="en-US" altLang="zh-CN" dirty="0" smtClean="0"/>
              <a:t>Realm</a:t>
            </a:r>
            <a:r>
              <a:rPr lang="zh-CN" altLang="en-US" dirty="0" smtClean="0"/>
              <a:t>获取相应的用户进行比较以确定用户身份是否合法；也需要从</a:t>
            </a:r>
            <a:r>
              <a:rPr lang="en-US" altLang="zh-CN" dirty="0" smtClean="0"/>
              <a:t>Realm</a:t>
            </a:r>
            <a:r>
              <a:rPr lang="zh-CN" altLang="en-US" dirty="0" smtClean="0"/>
              <a:t>得到用户相应的角色</a:t>
            </a:r>
            <a:r>
              <a:rPr lang="en-US" altLang="zh-CN" dirty="0" smtClean="0"/>
              <a:t>/</a:t>
            </a:r>
            <a:r>
              <a:rPr lang="zh-CN" altLang="en-US" dirty="0" smtClean="0"/>
              <a:t>权限进行验证用户是否能进行操作；可以把</a:t>
            </a:r>
            <a:r>
              <a:rPr lang="en-US" altLang="zh-CN" dirty="0" smtClean="0"/>
              <a:t>Realm</a:t>
            </a:r>
            <a:r>
              <a:rPr lang="zh-CN" altLang="en-US" dirty="0" smtClean="0"/>
              <a:t>看成</a:t>
            </a:r>
            <a:r>
              <a:rPr lang="en-US" altLang="zh-CN" dirty="0" err="1" smtClean="0"/>
              <a:t>DataSource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PrincipalCollection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552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SimpleAccountRealm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：配置的用户名和密码，角色验证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JNDI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(Java Naming and Directory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Interface,Java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命名和目录接口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J2EE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规范，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规范，它是一个为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应用程序提供命名服务的应用程序接口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为我们提供了查找和访问各种命名和目录服务的通用统一的接口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JNDI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统一接口我们可以来访问各种不同类型的服务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轻量目录访问协议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(Lightweight Directory Access Protocol)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的缩写，是一个为查询、浏览和搜索而优化的专业分布式数据库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目录服务是由目录数据库和一套访问协议组成的系统。类似以下的信息适合储存在目录中：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企业员工信息，如姓名、电话、邮箱等；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公用证书和安全密钥；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公司的物理设备信息，如服务器，它的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地址、存放位置、厂商、购买时间等</a:t>
            </a: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885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提供了记住我（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）的功能，比如访问如淘宝等一些网站时，关闭了浏览器下次再打开时还是能记住你是谁，下次访问时无需再登录即可访问，基本流程如下：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、首先在登录页面选中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然后登录成功；如果是浏览器登录，一般会把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写到客户端并保存下来；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、关闭浏览器再重新打开；会发现浏览器还是记住你的；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、访问一般的网页服务器端还是知道你是谁，且能正常访问；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、但是比如我们访问淘宝时，如果要查看我的订单或进行支付时，此时还是需要再进行身份认证的，以确保当前用户还是你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  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&lt;bean id="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sessionIdCookie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org.apache.shiro.web.servlet.SimpleCookie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&lt;constructor-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&lt;property name="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httpOnly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value="true"/&gt;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&lt;property name="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maxAge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value="-1"/&gt;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&lt;/bean&gt;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&lt;bean id="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rememberMeCookie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org.apache.shiro.web.servlet.SimpleCookie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&lt;constructor-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&lt;property name="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httpOnly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value="true"/&gt;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&lt;property name="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maxAge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value="2592000"/&gt;&lt;!-- 30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  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&lt;/bean&gt;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管理器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  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&lt;bean id="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rememberMeManager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  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org.apache.shiro.web.mgt.CookieRememberMeManager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&lt;property name="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cipherKey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value="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#{T(org.apache.shiro.codec.Base64).decode('4AvVhmFLUs0KTA3Kprsdag==')}"/&gt;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&lt;property name="cookie" ref="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rememberMeCookie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&lt;/bean&gt;   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CookieRememberMeManager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保存起来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subject.isAuthenticated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表示用户进行了身份验证登录的，即使有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Subject.login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进行了登录；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subject.isRemembered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：表示用户是通过记住我登录的，此时可能并不是真正的你（如你的朋友使用你的电脑，或者你的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被窃取）在访问的；且两者二选一，即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subject.isAuthenticated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()==true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subject.isRemembered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()==false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；反之一样。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另外对于过滤器，一般这样使用：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访问一般网页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，如个人在主页之类的，我们使用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拦截器即可，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拦截器只要用户登录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isRemembered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()==true or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isAuthenticated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()==true)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过即可访问成功；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访问特殊网页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，如我的订单，提交订单页面，我们使用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拦截器即可，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拦截器会判断用户是否是通过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Subject.login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isAuthenticated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()==true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）登录的，如果是才放行，否则会跳转到登录页面叫你重新登录。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使用过程中，需要配合相应的拦截器来实现相应的功能，用错了拦截器可能就不能满足你的需求了。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52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、首先调用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Subject.isPermitted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hasRole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接口，其会委托给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接着会委托给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是真正的授权者，如果我们调用如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isPermitted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user:view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，其首先会通过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PermissionResolver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把字符串转换成相应的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、在进行授权之前，其会调用相应的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相应的角色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权限用于匹配传入的角色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会判断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的角色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权限是否和传入的匹配，如果有多个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，会委托给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ModularRealmAuthorizer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进行循环判断遍历所有实现了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，如果匹配如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isPermitted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hasRole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，否则返回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表示授权失败。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91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30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C0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86460" y="2489527"/>
            <a:ext cx="4259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Shiro</a:t>
            </a:r>
            <a:r>
              <a:rPr lang="zh-CN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原理解析</a:t>
            </a:r>
          </a:p>
        </p:txBody>
      </p:sp>
      <p:pic>
        <p:nvPicPr>
          <p:cNvPr id="3" name="Picture 2" descr="https://shiro.apache.org/assets/images/apache-shiro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353" y="1583903"/>
            <a:ext cx="22764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4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5524" y="1114648"/>
            <a:ext cx="92897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Subject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主体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Permission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Role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RBAC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（基于角色的访问控制，基于资源的访问控制）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6220" y="431775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6220" y="4032175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鉴权方式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53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6220" y="1076630"/>
            <a:ext cx="2041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Permission</a:t>
            </a:r>
            <a:endParaRPr lang="en-US" altLang="zh-CN" sz="28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5525" y="1759094"/>
            <a:ext cx="82096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WildcardPermission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表示资源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实例的分割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表示操作的分割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“*”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表示任意资源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资源单个权限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system:user:update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单个资源多个权限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system:user:update,system:user:delete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system:user:update,delete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单个资源所有权限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system:user:create,update,delete,view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system:user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:* </a:t>
            </a: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system:user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单个实例单个权限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user:view:1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单个实例多个权限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user:update,delete:1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单个实例所有权限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user:*: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所有实例单个权限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user:auth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:*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所有实例所有权限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:*:*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6220" y="431775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6220" y="431775"/>
            <a:ext cx="149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20" y="1079847"/>
            <a:ext cx="885698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20" y="2592015"/>
            <a:ext cx="6265391" cy="35819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26220" y="431775"/>
            <a:ext cx="149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26220" y="1078106"/>
            <a:ext cx="6265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ShiroFilterFactoryBean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默认过滤器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1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6220" y="1079500"/>
            <a:ext cx="70567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</a:p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SessionManager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SessionLisenter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SessionDAO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SessionValidationScheduler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6220" y="431775"/>
            <a:ext cx="478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SessionManagement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3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387" y="1655911"/>
            <a:ext cx="7425703" cy="48242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6220" y="431775"/>
            <a:ext cx="478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SessionManagement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4973" y="1087408"/>
            <a:ext cx="2282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SessionDAO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044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26220" y="1138015"/>
            <a:ext cx="633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CacheManager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CacheManagerAware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6220" y="431775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00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6220" y="431775"/>
            <a:ext cx="4071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SpringIntegration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8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0085" y="1079500"/>
            <a:ext cx="9289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1.CasRealm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已经被废弃了，推荐使用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github.com/bujiio/buji-pac4j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自己编写的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MemSessionDAO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实现有问题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/**=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authc,role[DEFAULT_USER_ROLE]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科学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6220" y="431775"/>
            <a:ext cx="128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52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82604" y="2736031"/>
            <a:ext cx="2693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6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6220" y="1079847"/>
            <a:ext cx="8640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整体架构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身份验证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鉴权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Filters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SessionManagement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会话管理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SpringIntegration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Spring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6220" y="35976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762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6220" y="359767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4" descr="https://images2015.cnblogs.com/blog/496517/201607/496517-20160728005411872-7974654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372" y="1016664"/>
            <a:ext cx="5976664" cy="502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06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dl2.iteye.com/upload/attachment/0094/0173/8d639160-cd3e-3b9c-8dd6-c7f9221827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52" y="1003468"/>
            <a:ext cx="8064896" cy="524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22164" y="2920111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26220" y="359767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uthentication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72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6220" y="359767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uthentication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0236" y="1223863"/>
            <a:ext cx="68407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Principal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Credential</a:t>
            </a:r>
          </a:p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AuthenticationToken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AuthenticationInfo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Realm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Authenticator</a:t>
            </a:r>
          </a:p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AuthenticationStrategy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6220" y="431775"/>
            <a:ext cx="344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29" y="1811500"/>
            <a:ext cx="9351431" cy="214866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68745" y="1079500"/>
            <a:ext cx="1973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Realm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2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6220" y="431775"/>
            <a:ext cx="344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8745" y="1079500"/>
            <a:ext cx="1973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Realm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20" y="1583903"/>
            <a:ext cx="8632852" cy="477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26220" y="431775"/>
            <a:ext cx="381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8745" y="1079500"/>
            <a:ext cx="63661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RememberMe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 smtClean="0"/>
              <a:t>RememberMeCookie</a:t>
            </a:r>
            <a:endParaRPr lang="en-US" altLang="zh-CN" sz="2800" dirty="0" smtClean="0"/>
          </a:p>
          <a:p>
            <a:r>
              <a:rPr lang="en-US" altLang="zh-CN" sz="2800" dirty="0" err="1"/>
              <a:t>R</a:t>
            </a:r>
            <a:r>
              <a:rPr lang="en-US" altLang="zh-CN" sz="2800" dirty="0" err="1" smtClean="0"/>
              <a:t>ememberMeManager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9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26220" y="431775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http://dl2.iteye.com/upload/attachment/0094/0549/541e4da3-d1a5-3d13-83a6-b65c3596ee4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00" y="1367878"/>
            <a:ext cx="7200800" cy="468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7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2316</Words>
  <Application>Microsoft Office PowerPoint</Application>
  <PresentationFormat>自定义</PresentationFormat>
  <Paragraphs>247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宋体</vt:lpstr>
      <vt:lpstr>微软雅黑</vt:lpstr>
      <vt:lpstr>Arial</vt:lpstr>
      <vt:lpstr>Calibri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tad</dc:creator>
  <cp:lastModifiedBy>Kevin</cp:lastModifiedBy>
  <cp:revision>465</cp:revision>
  <dcterms:created xsi:type="dcterms:W3CDTF">2017-02-06T06:54:08Z</dcterms:created>
  <dcterms:modified xsi:type="dcterms:W3CDTF">2018-05-16T17:45:03Z</dcterms:modified>
</cp:coreProperties>
</file>