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BDB59F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1513" y="1995693"/>
            <a:ext cx="10848976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1513" y="1262494"/>
            <a:ext cx="10848976" cy="698591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íṧḷiḓê">
            <a:extLst>
              <a:ext uri="{FF2B5EF4-FFF2-40B4-BE49-F238E27FC236}">
                <a16:creationId xmlns:a16="http://schemas.microsoft.com/office/drawing/2014/main" id="{95F06BE5-E8CF-40AE-A970-C324655913F9}"/>
              </a:ext>
            </a:extLst>
          </p:cNvPr>
          <p:cNvSpPr/>
          <p:nvPr/>
        </p:nvSpPr>
        <p:spPr bwMode="auto">
          <a:xfrm>
            <a:off x="4047552" y="2957174"/>
            <a:ext cx="4096896" cy="40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iṧ1iḋè">
            <a:extLst>
              <a:ext uri="{FF2B5EF4-FFF2-40B4-BE49-F238E27FC236}">
                <a16:creationId xmlns:a16="http://schemas.microsoft.com/office/drawing/2014/main" id="{8A26FBCE-3393-41B7-82BE-824FE2C58E3F}"/>
              </a:ext>
            </a:extLst>
          </p:cNvPr>
          <p:cNvSpPr/>
          <p:nvPr/>
        </p:nvSpPr>
        <p:spPr bwMode="auto">
          <a:xfrm>
            <a:off x="156" y="2955605"/>
            <a:ext cx="12191843" cy="25271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73E966-9239-4089-B7D5-318B0032099B}"/>
              </a:ext>
            </a:extLst>
          </p:cNvPr>
          <p:cNvGrpSpPr/>
          <p:nvPr userDrawn="1"/>
        </p:nvGrpSpPr>
        <p:grpSpPr>
          <a:xfrm>
            <a:off x="4228434" y="3001884"/>
            <a:ext cx="3727445" cy="3800238"/>
            <a:chOff x="4228434" y="3001884"/>
            <a:chExt cx="3727445" cy="3800238"/>
          </a:xfrm>
        </p:grpSpPr>
        <p:sp>
          <p:nvSpPr>
            <p:cNvPr id="8" name="îşľïḓè">
              <a:extLst>
                <a:ext uri="{FF2B5EF4-FFF2-40B4-BE49-F238E27FC236}">
                  <a16:creationId xmlns:a16="http://schemas.microsoft.com/office/drawing/2014/main" id="{E7C449AC-A1CA-4A2F-B039-5B8A423E2232}"/>
                </a:ext>
              </a:extLst>
            </p:cNvPr>
            <p:cNvSpPr/>
            <p:nvPr/>
          </p:nvSpPr>
          <p:spPr bwMode="auto">
            <a:xfrm>
              <a:off x="5391536" y="637729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Sliḑé">
              <a:extLst>
                <a:ext uri="{FF2B5EF4-FFF2-40B4-BE49-F238E27FC236}">
                  <a16:creationId xmlns:a16="http://schemas.microsoft.com/office/drawing/2014/main" id="{BAF37BB7-169A-4533-A380-C9F64A6B5E19}"/>
                </a:ext>
              </a:extLst>
            </p:cNvPr>
            <p:cNvSpPr/>
            <p:nvPr/>
          </p:nvSpPr>
          <p:spPr bwMode="auto">
            <a:xfrm>
              <a:off x="5391536" y="617946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ḻiḓè">
              <a:extLst>
                <a:ext uri="{FF2B5EF4-FFF2-40B4-BE49-F238E27FC236}">
                  <a16:creationId xmlns:a16="http://schemas.microsoft.com/office/drawing/2014/main" id="{82FAB328-EE72-4A67-B7F0-5DE56091CDC9}"/>
                </a:ext>
              </a:extLst>
            </p:cNvPr>
            <p:cNvSpPr/>
            <p:nvPr/>
          </p:nvSpPr>
          <p:spPr bwMode="auto">
            <a:xfrm>
              <a:off x="7188114" y="497620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ṥḻïḋe">
              <a:extLst>
                <a:ext uri="{FF2B5EF4-FFF2-40B4-BE49-F238E27FC236}">
                  <a16:creationId xmlns:a16="http://schemas.microsoft.com/office/drawing/2014/main" id="{6CA6CC9E-73AC-4A63-8700-D4AFD82D12C3}"/>
                </a:ext>
              </a:extLst>
            </p:cNvPr>
            <p:cNvSpPr/>
            <p:nvPr/>
          </p:nvSpPr>
          <p:spPr bwMode="auto">
            <a:xfrm>
              <a:off x="7415275" y="537624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ṣļíḑé">
              <a:extLst>
                <a:ext uri="{FF2B5EF4-FFF2-40B4-BE49-F238E27FC236}">
                  <a16:creationId xmlns:a16="http://schemas.microsoft.com/office/drawing/2014/main" id="{C87EAEE9-1640-44E2-B348-97241208BC29}"/>
                </a:ext>
              </a:extLst>
            </p:cNvPr>
            <p:cNvSpPr/>
            <p:nvPr/>
          </p:nvSpPr>
          <p:spPr bwMode="auto">
            <a:xfrm>
              <a:off x="6605779" y="537938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ṧ1ïḍé">
              <a:extLst>
                <a:ext uri="{FF2B5EF4-FFF2-40B4-BE49-F238E27FC236}">
                  <a16:creationId xmlns:a16="http://schemas.microsoft.com/office/drawing/2014/main" id="{93CBF5BA-EA7D-4F6E-95BF-43BE5A48535A}"/>
                </a:ext>
              </a:extLst>
            </p:cNvPr>
            <p:cNvSpPr/>
            <p:nvPr/>
          </p:nvSpPr>
          <p:spPr bwMode="auto">
            <a:xfrm>
              <a:off x="5183043" y="542566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ŝlíḍé">
              <a:extLst>
                <a:ext uri="{FF2B5EF4-FFF2-40B4-BE49-F238E27FC236}">
                  <a16:creationId xmlns:a16="http://schemas.microsoft.com/office/drawing/2014/main" id="{195F815D-F959-4A3F-9FD7-AD4CD3D94D99}"/>
                </a:ext>
              </a:extLst>
            </p:cNvPr>
            <p:cNvSpPr/>
            <p:nvPr/>
          </p:nvSpPr>
          <p:spPr bwMode="auto">
            <a:xfrm>
              <a:off x="5451778" y="535930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şlidé">
              <a:extLst>
                <a:ext uri="{FF2B5EF4-FFF2-40B4-BE49-F238E27FC236}">
                  <a16:creationId xmlns:a16="http://schemas.microsoft.com/office/drawing/2014/main" id="{04F2D9AC-F409-4722-9DC1-544526983849}"/>
                </a:ext>
              </a:extLst>
            </p:cNvPr>
            <p:cNvSpPr/>
            <p:nvPr/>
          </p:nvSpPr>
          <p:spPr bwMode="auto">
            <a:xfrm>
              <a:off x="5348394" y="522172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śḻíḓe">
              <a:extLst>
                <a:ext uri="{FF2B5EF4-FFF2-40B4-BE49-F238E27FC236}">
                  <a16:creationId xmlns:a16="http://schemas.microsoft.com/office/drawing/2014/main" id="{84703A71-810F-4FCD-B57E-70712162F796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ļíḑe">
              <a:extLst>
                <a:ext uri="{FF2B5EF4-FFF2-40B4-BE49-F238E27FC236}">
                  <a16:creationId xmlns:a16="http://schemas.microsoft.com/office/drawing/2014/main" id="{768FA065-AD79-41F9-8DDA-6D4D70BD8D0D}"/>
                </a:ext>
              </a:extLst>
            </p:cNvPr>
            <p:cNvSpPr/>
            <p:nvPr/>
          </p:nvSpPr>
          <p:spPr bwMode="auto">
            <a:xfrm>
              <a:off x="6025014" y="524807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ŝļîḓê">
              <a:extLst>
                <a:ext uri="{FF2B5EF4-FFF2-40B4-BE49-F238E27FC236}">
                  <a16:creationId xmlns:a16="http://schemas.microsoft.com/office/drawing/2014/main" id="{F3ADBC0B-75C5-41E6-B25C-FD449C1B45CD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śḷíḓe">
              <a:extLst>
                <a:ext uri="{FF2B5EF4-FFF2-40B4-BE49-F238E27FC236}">
                  <a16:creationId xmlns:a16="http://schemas.microsoft.com/office/drawing/2014/main" id="{9BD7DA15-CF32-40C0-BA97-F9839A63F2B1}"/>
                </a:ext>
              </a:extLst>
            </p:cNvPr>
            <p:cNvSpPr/>
            <p:nvPr/>
          </p:nvSpPr>
          <p:spPr bwMode="auto">
            <a:xfrm>
              <a:off x="6021876" y="524807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$ļïḋè">
              <a:extLst>
                <a:ext uri="{FF2B5EF4-FFF2-40B4-BE49-F238E27FC236}">
                  <a16:creationId xmlns:a16="http://schemas.microsoft.com/office/drawing/2014/main" id="{EFE40064-0862-4680-82A9-B65741A67B62}"/>
                </a:ext>
              </a:extLst>
            </p:cNvPr>
            <p:cNvSpPr/>
            <p:nvPr/>
          </p:nvSpPr>
          <p:spPr bwMode="auto">
            <a:xfrm>
              <a:off x="7270004" y="323987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sḻïďé">
              <a:extLst>
                <a:ext uri="{FF2B5EF4-FFF2-40B4-BE49-F238E27FC236}">
                  <a16:creationId xmlns:a16="http://schemas.microsoft.com/office/drawing/2014/main" id="{73B7CA00-4744-4213-9BE2-676BA47F8C47}"/>
                </a:ext>
              </a:extLst>
            </p:cNvPr>
            <p:cNvSpPr/>
            <p:nvPr/>
          </p:nvSpPr>
          <p:spPr bwMode="auto">
            <a:xfrm>
              <a:off x="7799943" y="357496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1iḑé">
              <a:extLst>
                <a:ext uri="{FF2B5EF4-FFF2-40B4-BE49-F238E27FC236}">
                  <a16:creationId xmlns:a16="http://schemas.microsoft.com/office/drawing/2014/main" id="{10CE7E98-9F61-4A9A-931C-81D3F8841DD9}"/>
                </a:ext>
              </a:extLst>
            </p:cNvPr>
            <p:cNvSpPr/>
            <p:nvPr/>
          </p:nvSpPr>
          <p:spPr bwMode="auto">
            <a:xfrm>
              <a:off x="7277693" y="327077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1íḑê">
              <a:extLst>
                <a:ext uri="{FF2B5EF4-FFF2-40B4-BE49-F238E27FC236}">
                  <a16:creationId xmlns:a16="http://schemas.microsoft.com/office/drawing/2014/main" id="{EBF2BE18-7387-416F-A4A5-0E262F5C5913}"/>
                </a:ext>
              </a:extLst>
            </p:cNvPr>
            <p:cNvSpPr/>
            <p:nvPr/>
          </p:nvSpPr>
          <p:spPr bwMode="auto">
            <a:xfrm>
              <a:off x="7390489" y="348083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ṧľïḋe">
              <a:extLst>
                <a:ext uri="{FF2B5EF4-FFF2-40B4-BE49-F238E27FC236}">
                  <a16:creationId xmlns:a16="http://schemas.microsoft.com/office/drawing/2014/main" id="{9FCAB39A-B63F-4C51-9B40-F596C47F2D42}"/>
                </a:ext>
              </a:extLst>
            </p:cNvPr>
            <p:cNvSpPr/>
            <p:nvPr/>
          </p:nvSpPr>
          <p:spPr bwMode="auto">
            <a:xfrm>
              <a:off x="7427670" y="341745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ļíḍè">
              <a:extLst>
                <a:ext uri="{FF2B5EF4-FFF2-40B4-BE49-F238E27FC236}">
                  <a16:creationId xmlns:a16="http://schemas.microsoft.com/office/drawing/2014/main" id="{EAA80B2F-640E-4C5E-8100-07FC63ABE028}"/>
                </a:ext>
              </a:extLst>
            </p:cNvPr>
            <p:cNvSpPr/>
            <p:nvPr/>
          </p:nvSpPr>
          <p:spPr bwMode="auto">
            <a:xfrm>
              <a:off x="7466262" y="335407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šļíďé">
              <a:extLst>
                <a:ext uri="{FF2B5EF4-FFF2-40B4-BE49-F238E27FC236}">
                  <a16:creationId xmlns:a16="http://schemas.microsoft.com/office/drawing/2014/main" id="{FA192921-13B3-4F2C-922B-4D13F94E26C9}"/>
                </a:ext>
              </a:extLst>
            </p:cNvPr>
            <p:cNvSpPr/>
            <p:nvPr/>
          </p:nvSpPr>
          <p:spPr bwMode="auto">
            <a:xfrm>
              <a:off x="4341075" y="300188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liḍé">
              <a:extLst>
                <a:ext uri="{FF2B5EF4-FFF2-40B4-BE49-F238E27FC236}">
                  <a16:creationId xmlns:a16="http://schemas.microsoft.com/office/drawing/2014/main" id="{F99004FF-4CB4-42B3-BF39-BEAEFA16C6CA}"/>
                </a:ext>
              </a:extLst>
            </p:cNvPr>
            <p:cNvSpPr/>
            <p:nvPr/>
          </p:nvSpPr>
          <p:spPr bwMode="auto">
            <a:xfrm>
              <a:off x="4341075" y="300188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s1íďè">
              <a:extLst>
                <a:ext uri="{FF2B5EF4-FFF2-40B4-BE49-F238E27FC236}">
                  <a16:creationId xmlns:a16="http://schemas.microsoft.com/office/drawing/2014/main" id="{3B4D2BB8-A2E7-4B43-B32D-0418D7081DDA}"/>
                </a:ext>
              </a:extLst>
            </p:cNvPr>
            <p:cNvSpPr/>
            <p:nvPr/>
          </p:nvSpPr>
          <p:spPr bwMode="auto">
            <a:xfrm>
              <a:off x="4373548" y="302353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ļîdè">
              <a:extLst>
                <a:ext uri="{FF2B5EF4-FFF2-40B4-BE49-F238E27FC236}">
                  <a16:creationId xmlns:a16="http://schemas.microsoft.com/office/drawing/2014/main" id="{611AA483-574D-4AAC-A41B-1A8F7E8B53F6}"/>
                </a:ext>
              </a:extLst>
            </p:cNvPr>
            <p:cNvSpPr/>
            <p:nvPr/>
          </p:nvSpPr>
          <p:spPr bwMode="auto">
            <a:xfrm>
              <a:off x="4373548" y="302353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šḻïďe">
              <a:extLst>
                <a:ext uri="{FF2B5EF4-FFF2-40B4-BE49-F238E27FC236}">
                  <a16:creationId xmlns:a16="http://schemas.microsoft.com/office/drawing/2014/main" id="{E44188D8-C36F-4414-9C7E-0621CC85B6ED}"/>
                </a:ext>
              </a:extLst>
            </p:cNvPr>
            <p:cNvSpPr/>
            <p:nvPr/>
          </p:nvSpPr>
          <p:spPr bwMode="auto">
            <a:xfrm>
              <a:off x="5794716" y="353480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ṣļïḍé">
              <a:extLst>
                <a:ext uri="{FF2B5EF4-FFF2-40B4-BE49-F238E27FC236}">
                  <a16:creationId xmlns:a16="http://schemas.microsoft.com/office/drawing/2014/main" id="{0C6F6242-5712-4836-9C66-39ED240C25A8}"/>
                </a:ext>
              </a:extLst>
            </p:cNvPr>
            <p:cNvSpPr/>
            <p:nvPr/>
          </p:nvSpPr>
          <p:spPr bwMode="auto">
            <a:xfrm>
              <a:off x="4918860" y="329085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ş1íḑê">
              <a:extLst>
                <a:ext uri="{FF2B5EF4-FFF2-40B4-BE49-F238E27FC236}">
                  <a16:creationId xmlns:a16="http://schemas.microsoft.com/office/drawing/2014/main" id="{7951295F-42A5-4C76-8F17-899DF074118B}"/>
                </a:ext>
              </a:extLst>
            </p:cNvPr>
            <p:cNvSpPr/>
            <p:nvPr/>
          </p:nvSpPr>
          <p:spPr bwMode="auto">
            <a:xfrm>
              <a:off x="4965295" y="331391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ŝlîďe">
              <a:extLst>
                <a:ext uri="{FF2B5EF4-FFF2-40B4-BE49-F238E27FC236}">
                  <a16:creationId xmlns:a16="http://schemas.microsoft.com/office/drawing/2014/main" id="{08846AD7-7108-4644-9C4F-D5CA99FE0183}"/>
                </a:ext>
              </a:extLst>
            </p:cNvPr>
            <p:cNvSpPr/>
            <p:nvPr/>
          </p:nvSpPr>
          <p:spPr bwMode="auto">
            <a:xfrm>
              <a:off x="5227911" y="3332586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ṥḻidê">
              <a:extLst>
                <a:ext uri="{FF2B5EF4-FFF2-40B4-BE49-F238E27FC236}">
                  <a16:creationId xmlns:a16="http://schemas.microsoft.com/office/drawing/2014/main" id="{CC8398C6-4BAF-4BAA-8D1E-48B1764FD9A7}"/>
                </a:ext>
              </a:extLst>
            </p:cNvPr>
            <p:cNvSpPr/>
            <p:nvPr/>
          </p:nvSpPr>
          <p:spPr bwMode="auto">
            <a:xfrm>
              <a:off x="5062560" y="333258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şḷiḍê">
              <a:extLst>
                <a:ext uri="{FF2B5EF4-FFF2-40B4-BE49-F238E27FC236}">
                  <a16:creationId xmlns:a16="http://schemas.microsoft.com/office/drawing/2014/main" id="{FF26F792-16C5-40BE-9C14-8422214BB7E1}"/>
                </a:ext>
              </a:extLst>
            </p:cNvPr>
            <p:cNvSpPr/>
            <p:nvPr/>
          </p:nvSpPr>
          <p:spPr bwMode="auto">
            <a:xfrm>
              <a:off x="4918860" y="319970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šḷidê">
              <a:extLst>
                <a:ext uri="{FF2B5EF4-FFF2-40B4-BE49-F238E27FC236}">
                  <a16:creationId xmlns:a16="http://schemas.microsoft.com/office/drawing/2014/main" id="{A15D4C8E-FD3E-41B8-BF16-FF296CD30CB3}"/>
                </a:ext>
              </a:extLst>
            </p:cNvPr>
            <p:cNvSpPr/>
            <p:nvPr/>
          </p:nvSpPr>
          <p:spPr bwMode="auto">
            <a:xfrm>
              <a:off x="7492461" y="456063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$ḷíḋe">
              <a:extLst>
                <a:ext uri="{FF2B5EF4-FFF2-40B4-BE49-F238E27FC236}">
                  <a16:creationId xmlns:a16="http://schemas.microsoft.com/office/drawing/2014/main" id="{0A4A976B-2889-4A1B-AB20-43DA238A664A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ṧḻïḋè">
              <a:extLst>
                <a:ext uri="{FF2B5EF4-FFF2-40B4-BE49-F238E27FC236}">
                  <a16:creationId xmlns:a16="http://schemas.microsoft.com/office/drawing/2014/main" id="{EE514151-C745-43DE-9D80-C3452C8CF05C}"/>
                </a:ext>
              </a:extLst>
            </p:cNvPr>
            <p:cNvSpPr/>
            <p:nvPr/>
          </p:nvSpPr>
          <p:spPr bwMode="auto">
            <a:xfrm>
              <a:off x="7263889" y="433049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1ïdè">
              <a:extLst>
                <a:ext uri="{FF2B5EF4-FFF2-40B4-BE49-F238E27FC236}">
                  <a16:creationId xmlns:a16="http://schemas.microsoft.com/office/drawing/2014/main" id="{2BFBF8D0-0B81-43BF-8882-D363DC17BC97}"/>
                </a:ext>
              </a:extLst>
            </p:cNvPr>
            <p:cNvSpPr/>
            <p:nvPr/>
          </p:nvSpPr>
          <p:spPr bwMode="auto">
            <a:xfrm>
              <a:off x="7254633" y="432107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šľîdè">
              <a:extLst>
                <a:ext uri="{FF2B5EF4-FFF2-40B4-BE49-F238E27FC236}">
                  <a16:creationId xmlns:a16="http://schemas.microsoft.com/office/drawing/2014/main" id="{87DB591C-6FEC-4D61-AEF5-F7A77D01D351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sľiḑé">
              <a:extLst>
                <a:ext uri="{FF2B5EF4-FFF2-40B4-BE49-F238E27FC236}">
                  <a16:creationId xmlns:a16="http://schemas.microsoft.com/office/drawing/2014/main" id="{01A61C21-62C1-45C4-BC86-64B6864EBAD1}"/>
                </a:ext>
              </a:extLst>
            </p:cNvPr>
            <p:cNvSpPr/>
            <p:nvPr/>
          </p:nvSpPr>
          <p:spPr bwMode="auto">
            <a:xfrm>
              <a:off x="7276282" y="442461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ṡļíḑé">
              <a:extLst>
                <a:ext uri="{FF2B5EF4-FFF2-40B4-BE49-F238E27FC236}">
                  <a16:creationId xmlns:a16="http://schemas.microsoft.com/office/drawing/2014/main" id="{C8FB7897-9F03-4B53-998F-54328F74FAD6}"/>
                </a:ext>
              </a:extLst>
            </p:cNvPr>
            <p:cNvSpPr/>
            <p:nvPr/>
          </p:nvSpPr>
          <p:spPr bwMode="auto">
            <a:xfrm>
              <a:off x="7266868" y="433347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ṩlïďè">
              <a:extLst>
                <a:ext uri="{FF2B5EF4-FFF2-40B4-BE49-F238E27FC236}">
                  <a16:creationId xmlns:a16="http://schemas.microsoft.com/office/drawing/2014/main" id="{B45D249E-5EB6-406F-9E3C-4BCD269D15DD}"/>
                </a:ext>
              </a:extLst>
            </p:cNvPr>
            <p:cNvSpPr/>
            <p:nvPr/>
          </p:nvSpPr>
          <p:spPr bwMode="auto">
            <a:xfrm>
              <a:off x="6902438" y="445238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ḷíďè">
              <a:extLst>
                <a:ext uri="{FF2B5EF4-FFF2-40B4-BE49-F238E27FC236}">
                  <a16:creationId xmlns:a16="http://schemas.microsoft.com/office/drawing/2014/main" id="{48D47822-7D14-4863-952F-775D0CA93732}"/>
                </a:ext>
              </a:extLst>
            </p:cNvPr>
            <p:cNvSpPr/>
            <p:nvPr/>
          </p:nvSpPr>
          <p:spPr bwMode="auto">
            <a:xfrm>
              <a:off x="6919381" y="445097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şḷíḓe">
              <a:extLst>
                <a:ext uri="{FF2B5EF4-FFF2-40B4-BE49-F238E27FC236}">
                  <a16:creationId xmlns:a16="http://schemas.microsoft.com/office/drawing/2014/main" id="{283FF132-CBCD-4DFD-9696-59CB9D1FCB25}"/>
                </a:ext>
              </a:extLst>
            </p:cNvPr>
            <p:cNvSpPr/>
            <p:nvPr/>
          </p:nvSpPr>
          <p:spPr bwMode="auto">
            <a:xfrm>
              <a:off x="6913264" y="442305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1íḍe">
              <a:extLst>
                <a:ext uri="{FF2B5EF4-FFF2-40B4-BE49-F238E27FC236}">
                  <a16:creationId xmlns:a16="http://schemas.microsoft.com/office/drawing/2014/main" id="{16B5BDF0-A97D-45EF-AE8A-26AC5F4705C4}"/>
                </a:ext>
              </a:extLst>
            </p:cNvPr>
            <p:cNvSpPr/>
            <p:nvPr/>
          </p:nvSpPr>
          <p:spPr bwMode="auto">
            <a:xfrm>
              <a:off x="6899302" y="456518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1iḑê">
              <a:extLst>
                <a:ext uri="{FF2B5EF4-FFF2-40B4-BE49-F238E27FC236}">
                  <a16:creationId xmlns:a16="http://schemas.microsoft.com/office/drawing/2014/main" id="{0D148CE5-C035-44AE-B1C1-F12F6365FCFD}"/>
                </a:ext>
              </a:extLst>
            </p:cNvPr>
            <p:cNvSpPr/>
            <p:nvPr/>
          </p:nvSpPr>
          <p:spPr bwMode="auto">
            <a:xfrm>
              <a:off x="6930207" y="456361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ṣľíḑé">
              <a:extLst>
                <a:ext uri="{FF2B5EF4-FFF2-40B4-BE49-F238E27FC236}">
                  <a16:creationId xmlns:a16="http://schemas.microsoft.com/office/drawing/2014/main" id="{D0F308F8-20E0-4A2B-B4B7-30F3A80C9846}"/>
                </a:ext>
              </a:extLst>
            </p:cNvPr>
            <p:cNvSpPr/>
            <p:nvPr/>
          </p:nvSpPr>
          <p:spPr bwMode="auto">
            <a:xfrm>
              <a:off x="7131011" y="477524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ṥḻiḓe">
              <a:extLst>
                <a:ext uri="{FF2B5EF4-FFF2-40B4-BE49-F238E27FC236}">
                  <a16:creationId xmlns:a16="http://schemas.microsoft.com/office/drawing/2014/main" id="{7A970898-728A-4EAD-9BA3-DEE3658E1396}"/>
                </a:ext>
              </a:extLst>
            </p:cNvPr>
            <p:cNvSpPr/>
            <p:nvPr/>
          </p:nvSpPr>
          <p:spPr bwMode="auto">
            <a:xfrm>
              <a:off x="7387509" y="482936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lïḋé">
              <a:extLst>
                <a:ext uri="{FF2B5EF4-FFF2-40B4-BE49-F238E27FC236}">
                  <a16:creationId xmlns:a16="http://schemas.microsoft.com/office/drawing/2014/main" id="{0F45F5C9-51EC-496D-85AB-2D79910D02AD}"/>
                </a:ext>
              </a:extLst>
            </p:cNvPr>
            <p:cNvSpPr/>
            <p:nvPr/>
          </p:nvSpPr>
          <p:spPr bwMode="auto">
            <a:xfrm>
              <a:off x="7260750" y="523725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šļíde">
              <a:extLst>
                <a:ext uri="{FF2B5EF4-FFF2-40B4-BE49-F238E27FC236}">
                  <a16:creationId xmlns:a16="http://schemas.microsoft.com/office/drawing/2014/main" id="{E6BBA087-6AE3-4FAF-BE20-882D6464FE18}"/>
                </a:ext>
              </a:extLst>
            </p:cNvPr>
            <p:cNvSpPr/>
            <p:nvPr/>
          </p:nvSpPr>
          <p:spPr bwMode="auto">
            <a:xfrm>
              <a:off x="7171172" y="482779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1iḋê">
              <a:extLst>
                <a:ext uri="{FF2B5EF4-FFF2-40B4-BE49-F238E27FC236}">
                  <a16:creationId xmlns:a16="http://schemas.microsoft.com/office/drawing/2014/main" id="{4E7FE048-DBE9-4FF0-BA4F-BD2B5E56939B}"/>
                </a:ext>
              </a:extLst>
            </p:cNvPr>
            <p:cNvSpPr/>
            <p:nvPr/>
          </p:nvSpPr>
          <p:spPr bwMode="auto">
            <a:xfrm>
              <a:off x="7171172" y="490357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ľïḑè">
              <a:extLst>
                <a:ext uri="{FF2B5EF4-FFF2-40B4-BE49-F238E27FC236}">
                  <a16:creationId xmlns:a16="http://schemas.microsoft.com/office/drawing/2014/main" id="{B5FCDA60-D3A1-4785-BED5-E60E1BC018F2}"/>
                </a:ext>
              </a:extLst>
            </p:cNvPr>
            <p:cNvSpPr/>
            <p:nvPr/>
          </p:nvSpPr>
          <p:spPr bwMode="auto">
            <a:xfrm>
              <a:off x="6527026" y="453286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ṥľiḋè">
              <a:extLst>
                <a:ext uri="{FF2B5EF4-FFF2-40B4-BE49-F238E27FC236}">
                  <a16:creationId xmlns:a16="http://schemas.microsoft.com/office/drawing/2014/main" id="{29ED8F41-4743-4D6F-AF6C-03648CC1203A}"/>
                </a:ext>
              </a:extLst>
            </p:cNvPr>
            <p:cNvSpPr/>
            <p:nvPr/>
          </p:nvSpPr>
          <p:spPr bwMode="auto">
            <a:xfrm>
              <a:off x="6682965" y="458683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$ḷïḑê">
              <a:extLst>
                <a:ext uri="{FF2B5EF4-FFF2-40B4-BE49-F238E27FC236}">
                  <a16:creationId xmlns:a16="http://schemas.microsoft.com/office/drawing/2014/main" id="{3FD7A0EE-816F-40A3-BE51-961A85CD84D9}"/>
                </a:ext>
              </a:extLst>
            </p:cNvPr>
            <p:cNvSpPr/>
            <p:nvPr/>
          </p:nvSpPr>
          <p:spPr bwMode="auto">
            <a:xfrm>
              <a:off x="5488958" y="507660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ṥḻíḍé">
              <a:extLst>
                <a:ext uri="{FF2B5EF4-FFF2-40B4-BE49-F238E27FC236}">
                  <a16:creationId xmlns:a16="http://schemas.microsoft.com/office/drawing/2014/main" id="{889596EC-EA1A-430A-BD9A-AF8845AD5810}"/>
                </a:ext>
              </a:extLst>
            </p:cNvPr>
            <p:cNvSpPr/>
            <p:nvPr/>
          </p:nvSpPr>
          <p:spPr bwMode="auto">
            <a:xfrm>
              <a:off x="4855479" y="438288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ļíḓé">
              <a:extLst>
                <a:ext uri="{FF2B5EF4-FFF2-40B4-BE49-F238E27FC236}">
                  <a16:creationId xmlns:a16="http://schemas.microsoft.com/office/drawing/2014/main" id="{91BF6250-9994-4BDA-8C26-DEC41D2D8CB4}"/>
                </a:ext>
              </a:extLst>
            </p:cNvPr>
            <p:cNvSpPr/>
            <p:nvPr/>
          </p:nvSpPr>
          <p:spPr bwMode="auto">
            <a:xfrm>
              <a:off x="4997611" y="412953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liďe">
              <a:extLst>
                <a:ext uri="{FF2B5EF4-FFF2-40B4-BE49-F238E27FC236}">
                  <a16:creationId xmlns:a16="http://schemas.microsoft.com/office/drawing/2014/main" id="{C6496EF5-3088-4A97-B03B-592F872907FD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ṧḻïďé">
              <a:extLst>
                <a:ext uri="{FF2B5EF4-FFF2-40B4-BE49-F238E27FC236}">
                  <a16:creationId xmlns:a16="http://schemas.microsoft.com/office/drawing/2014/main" id="{C6D25193-793B-473D-88F0-BD6C063E4513}"/>
                </a:ext>
              </a:extLst>
            </p:cNvPr>
            <p:cNvSpPr/>
            <p:nvPr/>
          </p:nvSpPr>
          <p:spPr bwMode="auto">
            <a:xfrm>
              <a:off x="5006869" y="435982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ṣļíḋê">
              <a:extLst>
                <a:ext uri="{FF2B5EF4-FFF2-40B4-BE49-F238E27FC236}">
                  <a16:creationId xmlns:a16="http://schemas.microsoft.com/office/drawing/2014/main" id="{DD4347E1-1B1E-40DC-88B1-270AA0872CD8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ṧľiḋé">
              <a:extLst>
                <a:ext uri="{FF2B5EF4-FFF2-40B4-BE49-F238E27FC236}">
                  <a16:creationId xmlns:a16="http://schemas.microsoft.com/office/drawing/2014/main" id="{AFCD8E2B-DC49-40BF-8139-A7BBFDA06C3E}"/>
                </a:ext>
              </a:extLst>
            </p:cNvPr>
            <p:cNvSpPr/>
            <p:nvPr/>
          </p:nvSpPr>
          <p:spPr bwMode="auto">
            <a:xfrm>
              <a:off x="4914310" y="416827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ṧľîḓè">
              <a:extLst>
                <a:ext uri="{FF2B5EF4-FFF2-40B4-BE49-F238E27FC236}">
                  <a16:creationId xmlns:a16="http://schemas.microsoft.com/office/drawing/2014/main" id="{221765A4-470E-48C7-B9CB-1C2433085963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ŝḷïḑè">
              <a:extLst>
                <a:ext uri="{FF2B5EF4-FFF2-40B4-BE49-F238E27FC236}">
                  <a16:creationId xmlns:a16="http://schemas.microsoft.com/office/drawing/2014/main" id="{ED75FF54-00B7-472D-A2C5-424991737613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$lîdê">
              <a:extLst>
                <a:ext uri="{FF2B5EF4-FFF2-40B4-BE49-F238E27FC236}">
                  <a16:creationId xmlns:a16="http://schemas.microsoft.com/office/drawing/2014/main" id="{817D6EFF-1C74-49DB-8E09-89105B7AF7EB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şļídé">
              <a:extLst>
                <a:ext uri="{FF2B5EF4-FFF2-40B4-BE49-F238E27FC236}">
                  <a16:creationId xmlns:a16="http://schemas.microsoft.com/office/drawing/2014/main" id="{9E7F08DE-7DFB-4A95-9121-533F612EB603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ş1îďê">
              <a:extLst>
                <a:ext uri="{FF2B5EF4-FFF2-40B4-BE49-F238E27FC236}">
                  <a16:creationId xmlns:a16="http://schemas.microsoft.com/office/drawing/2014/main" id="{1EA0289E-2073-4CC0-BAED-B356E8771DE1}"/>
                </a:ext>
              </a:extLst>
            </p:cNvPr>
            <p:cNvSpPr/>
            <p:nvPr/>
          </p:nvSpPr>
          <p:spPr bwMode="auto">
            <a:xfrm>
              <a:off x="4869441" y="452047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ļîde">
              <a:extLst>
                <a:ext uri="{FF2B5EF4-FFF2-40B4-BE49-F238E27FC236}">
                  <a16:creationId xmlns:a16="http://schemas.microsoft.com/office/drawing/2014/main" id="{0B9B36E8-C56C-4C83-85B5-66669A2F888B}"/>
                </a:ext>
              </a:extLst>
            </p:cNvPr>
            <p:cNvSpPr/>
            <p:nvPr/>
          </p:nvSpPr>
          <p:spPr bwMode="auto">
            <a:xfrm>
              <a:off x="4860187" y="450807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$1îdè">
              <a:extLst>
                <a:ext uri="{FF2B5EF4-FFF2-40B4-BE49-F238E27FC236}">
                  <a16:creationId xmlns:a16="http://schemas.microsoft.com/office/drawing/2014/main" id="{6ED79CA5-A6D6-45E0-89BA-A7A685C8CC25}"/>
                </a:ext>
              </a:extLst>
            </p:cNvPr>
            <p:cNvSpPr/>
            <p:nvPr/>
          </p:nvSpPr>
          <p:spPr bwMode="auto">
            <a:xfrm>
              <a:off x="4905054" y="439842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ṥ1iḋe">
              <a:extLst>
                <a:ext uri="{FF2B5EF4-FFF2-40B4-BE49-F238E27FC236}">
                  <a16:creationId xmlns:a16="http://schemas.microsoft.com/office/drawing/2014/main" id="{082F74B5-AEA5-444A-94CE-DB0853B7119C}"/>
                </a:ext>
              </a:extLst>
            </p:cNvPr>
            <p:cNvSpPr/>
            <p:nvPr/>
          </p:nvSpPr>
          <p:spPr bwMode="auto">
            <a:xfrm>
              <a:off x="4905054" y="439073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ŝḷîḋè">
              <a:extLst>
                <a:ext uri="{FF2B5EF4-FFF2-40B4-BE49-F238E27FC236}">
                  <a16:creationId xmlns:a16="http://schemas.microsoft.com/office/drawing/2014/main" id="{A1B9981B-E809-48AA-A545-4A1818C84E72}"/>
                </a:ext>
              </a:extLst>
            </p:cNvPr>
            <p:cNvSpPr/>
            <p:nvPr/>
          </p:nvSpPr>
          <p:spPr bwMode="auto">
            <a:xfrm>
              <a:off x="4928116" y="443544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ŝḷîḑé">
              <a:extLst>
                <a:ext uri="{FF2B5EF4-FFF2-40B4-BE49-F238E27FC236}">
                  <a16:creationId xmlns:a16="http://schemas.microsoft.com/office/drawing/2014/main" id="{5488661A-7B8E-48B0-ACDF-1E5D642C8D42}"/>
                </a:ext>
              </a:extLst>
            </p:cNvPr>
            <p:cNvSpPr/>
            <p:nvPr/>
          </p:nvSpPr>
          <p:spPr bwMode="auto">
            <a:xfrm>
              <a:off x="4925134" y="442932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$ḷïḓe">
              <a:extLst>
                <a:ext uri="{FF2B5EF4-FFF2-40B4-BE49-F238E27FC236}">
                  <a16:creationId xmlns:a16="http://schemas.microsoft.com/office/drawing/2014/main" id="{9B7ECD1E-C5F3-4713-985D-0B3DF71B2C31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ṥ1idê">
              <a:extLst>
                <a:ext uri="{FF2B5EF4-FFF2-40B4-BE49-F238E27FC236}">
                  <a16:creationId xmlns:a16="http://schemas.microsoft.com/office/drawing/2014/main" id="{FF542E8A-09F6-4E53-9EB5-CC988A08B9A1}"/>
                </a:ext>
              </a:extLst>
            </p:cNvPr>
            <p:cNvSpPr/>
            <p:nvPr/>
          </p:nvSpPr>
          <p:spPr bwMode="auto">
            <a:xfrm>
              <a:off x="5006869" y="440610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$ḷiḍé">
              <a:extLst>
                <a:ext uri="{FF2B5EF4-FFF2-40B4-BE49-F238E27FC236}">
                  <a16:creationId xmlns:a16="http://schemas.microsoft.com/office/drawing/2014/main" id="{6BF3CDFA-CB75-49A3-802D-03D2AAEAFDCC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ïďe">
              <a:extLst>
                <a:ext uri="{FF2B5EF4-FFF2-40B4-BE49-F238E27FC236}">
                  <a16:creationId xmlns:a16="http://schemas.microsoft.com/office/drawing/2014/main" id="{641245AB-79FF-4268-A96E-22E9C0F551E5}"/>
                </a:ext>
              </a:extLst>
            </p:cNvPr>
            <p:cNvSpPr/>
            <p:nvPr/>
          </p:nvSpPr>
          <p:spPr bwMode="auto">
            <a:xfrm>
              <a:off x="4914310" y="442163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1iḍè">
              <a:extLst>
                <a:ext uri="{FF2B5EF4-FFF2-40B4-BE49-F238E27FC236}">
                  <a16:creationId xmlns:a16="http://schemas.microsoft.com/office/drawing/2014/main" id="{7A3A0446-CA41-4F63-AFA9-E589825D56F6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şļíḍê">
              <a:extLst>
                <a:ext uri="{FF2B5EF4-FFF2-40B4-BE49-F238E27FC236}">
                  <a16:creationId xmlns:a16="http://schemas.microsoft.com/office/drawing/2014/main" id="{C9897ED6-5465-450A-9182-840817A58102}"/>
                </a:ext>
              </a:extLst>
            </p:cNvPr>
            <p:cNvSpPr/>
            <p:nvPr/>
          </p:nvSpPr>
          <p:spPr bwMode="auto">
            <a:xfrm>
              <a:off x="4937371" y="452345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ḻïdé">
              <a:extLst>
                <a:ext uri="{FF2B5EF4-FFF2-40B4-BE49-F238E27FC236}">
                  <a16:creationId xmlns:a16="http://schemas.microsoft.com/office/drawing/2014/main" id="{A6832B67-6A7A-496F-859B-8EB4B12683A1}"/>
                </a:ext>
              </a:extLst>
            </p:cNvPr>
            <p:cNvSpPr/>
            <p:nvPr/>
          </p:nvSpPr>
          <p:spPr bwMode="auto">
            <a:xfrm>
              <a:off x="5013143" y="426240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ṥḷïďe">
              <a:extLst>
                <a:ext uri="{FF2B5EF4-FFF2-40B4-BE49-F238E27FC236}">
                  <a16:creationId xmlns:a16="http://schemas.microsoft.com/office/drawing/2014/main" id="{2B18746C-6274-4FD2-AB86-FFBBBBFF9FBD}"/>
                </a:ext>
              </a:extLst>
            </p:cNvPr>
            <p:cNvSpPr/>
            <p:nvPr/>
          </p:nvSpPr>
          <p:spPr bwMode="auto">
            <a:xfrm>
              <a:off x="5003889" y="425158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šliďè">
              <a:extLst>
                <a:ext uri="{FF2B5EF4-FFF2-40B4-BE49-F238E27FC236}">
                  <a16:creationId xmlns:a16="http://schemas.microsoft.com/office/drawing/2014/main" id="{A44F3733-83AA-412F-BBB8-F0A8F6204F84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ślîḑe">
              <a:extLst>
                <a:ext uri="{FF2B5EF4-FFF2-40B4-BE49-F238E27FC236}">
                  <a16:creationId xmlns:a16="http://schemas.microsoft.com/office/drawing/2014/main" id="{7583ECCD-36BD-40F4-861D-CEF41B21542F}"/>
                </a:ext>
              </a:extLst>
            </p:cNvPr>
            <p:cNvSpPr/>
            <p:nvPr/>
          </p:nvSpPr>
          <p:spPr bwMode="auto">
            <a:xfrm>
              <a:off x="5034793" y="435982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ṧlîḓe">
              <a:extLst>
                <a:ext uri="{FF2B5EF4-FFF2-40B4-BE49-F238E27FC236}">
                  <a16:creationId xmlns:a16="http://schemas.microsoft.com/office/drawing/2014/main" id="{02D18FE6-FFE6-4A7D-B023-67B52EC4798C}"/>
                </a:ext>
              </a:extLst>
            </p:cNvPr>
            <p:cNvSpPr/>
            <p:nvPr/>
          </p:nvSpPr>
          <p:spPr bwMode="auto">
            <a:xfrm>
              <a:off x="5050167" y="414349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ṡḷïḓè">
              <a:extLst>
                <a:ext uri="{FF2B5EF4-FFF2-40B4-BE49-F238E27FC236}">
                  <a16:creationId xmlns:a16="http://schemas.microsoft.com/office/drawing/2014/main" id="{EB68B4CB-A82B-42D3-A641-B0E326F9E537}"/>
                </a:ext>
              </a:extLst>
            </p:cNvPr>
            <p:cNvSpPr/>
            <p:nvPr/>
          </p:nvSpPr>
          <p:spPr bwMode="auto">
            <a:xfrm>
              <a:off x="5050167" y="413737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ḻidè">
              <a:extLst>
                <a:ext uri="{FF2B5EF4-FFF2-40B4-BE49-F238E27FC236}">
                  <a16:creationId xmlns:a16="http://schemas.microsoft.com/office/drawing/2014/main" id="{A7FC861A-C44A-4E16-8F31-57D76A188D7F}"/>
                </a:ext>
              </a:extLst>
            </p:cNvPr>
            <p:cNvSpPr/>
            <p:nvPr/>
          </p:nvSpPr>
          <p:spPr bwMode="auto">
            <a:xfrm>
              <a:off x="5071816" y="418208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śļiḑè">
              <a:extLst>
                <a:ext uri="{FF2B5EF4-FFF2-40B4-BE49-F238E27FC236}">
                  <a16:creationId xmlns:a16="http://schemas.microsoft.com/office/drawing/2014/main" id="{BDEFA34A-7C0C-4AF3-BFB6-A22D443D8676}"/>
                </a:ext>
              </a:extLst>
            </p:cNvPr>
            <p:cNvSpPr/>
            <p:nvPr/>
          </p:nvSpPr>
          <p:spPr bwMode="auto">
            <a:xfrm>
              <a:off x="5067110" y="417596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$1iḍe">
              <a:extLst>
                <a:ext uri="{FF2B5EF4-FFF2-40B4-BE49-F238E27FC236}">
                  <a16:creationId xmlns:a16="http://schemas.microsoft.com/office/drawing/2014/main" id="{E6F8E740-0450-4112-AADF-94162732929E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şľîḓè">
              <a:extLst>
                <a:ext uri="{FF2B5EF4-FFF2-40B4-BE49-F238E27FC236}">
                  <a16:creationId xmlns:a16="http://schemas.microsoft.com/office/drawing/2014/main" id="{235EEAE6-77C8-4E89-9F6F-3C1A6222AE5C}"/>
                </a:ext>
              </a:extLst>
            </p:cNvPr>
            <p:cNvSpPr/>
            <p:nvPr/>
          </p:nvSpPr>
          <p:spPr bwMode="auto">
            <a:xfrm>
              <a:off x="5056443" y="416827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$ḷîḓé">
              <a:extLst>
                <a:ext uri="{FF2B5EF4-FFF2-40B4-BE49-F238E27FC236}">
                  <a16:creationId xmlns:a16="http://schemas.microsoft.com/office/drawing/2014/main" id="{BD30F57D-E581-4063-8438-13420F5D98B1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ŝlïḑe">
              <a:extLst>
                <a:ext uri="{FF2B5EF4-FFF2-40B4-BE49-F238E27FC236}">
                  <a16:creationId xmlns:a16="http://schemas.microsoft.com/office/drawing/2014/main" id="{439A0F0A-D0A4-48DD-9908-DBED0E14EFCF}"/>
                </a:ext>
              </a:extLst>
            </p:cNvPr>
            <p:cNvSpPr/>
            <p:nvPr/>
          </p:nvSpPr>
          <p:spPr bwMode="auto">
            <a:xfrm>
              <a:off x="5115115" y="419290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lïdè">
              <a:extLst>
                <a:ext uri="{FF2B5EF4-FFF2-40B4-BE49-F238E27FC236}">
                  <a16:creationId xmlns:a16="http://schemas.microsoft.com/office/drawing/2014/main" id="{C97909A5-6150-42A3-9FE9-3382EF7002DD}"/>
                </a:ext>
              </a:extLst>
            </p:cNvPr>
            <p:cNvSpPr/>
            <p:nvPr/>
          </p:nvSpPr>
          <p:spPr bwMode="auto">
            <a:xfrm>
              <a:off x="5556887" y="439073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1îḑé">
              <a:extLst>
                <a:ext uri="{FF2B5EF4-FFF2-40B4-BE49-F238E27FC236}">
                  <a16:creationId xmlns:a16="http://schemas.microsoft.com/office/drawing/2014/main" id="{1FABD823-8A4F-4817-9998-4C2E10F6E131}"/>
                </a:ext>
              </a:extLst>
            </p:cNvPr>
            <p:cNvSpPr/>
            <p:nvPr/>
          </p:nvSpPr>
          <p:spPr bwMode="auto">
            <a:xfrm>
              <a:off x="5611010" y="445552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şḻîdê">
              <a:extLst>
                <a:ext uri="{FF2B5EF4-FFF2-40B4-BE49-F238E27FC236}">
                  <a16:creationId xmlns:a16="http://schemas.microsoft.com/office/drawing/2014/main" id="{3E62D060-8B12-414E-AB09-7432CFC61214}"/>
                </a:ext>
              </a:extLst>
            </p:cNvPr>
            <p:cNvSpPr/>
            <p:nvPr/>
          </p:nvSpPr>
          <p:spPr bwMode="auto">
            <a:xfrm>
              <a:off x="5686626" y="458840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Slíḑê">
              <a:extLst>
                <a:ext uri="{FF2B5EF4-FFF2-40B4-BE49-F238E27FC236}">
                  <a16:creationId xmlns:a16="http://schemas.microsoft.com/office/drawing/2014/main" id="{1C3362B3-81DD-413E-9055-CB3A65B01066}"/>
                </a:ext>
              </a:extLst>
            </p:cNvPr>
            <p:cNvSpPr/>
            <p:nvPr/>
          </p:nvSpPr>
          <p:spPr bwMode="auto">
            <a:xfrm>
              <a:off x="5678938" y="455906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šļïḓê">
              <a:extLst>
                <a:ext uri="{FF2B5EF4-FFF2-40B4-BE49-F238E27FC236}">
                  <a16:creationId xmlns:a16="http://schemas.microsoft.com/office/drawing/2014/main" id="{8E968B65-DBFB-473A-8B15-E9EBB969839C}"/>
                </a:ext>
              </a:extLst>
            </p:cNvPr>
            <p:cNvSpPr/>
            <p:nvPr/>
          </p:nvSpPr>
          <p:spPr bwMode="auto">
            <a:xfrm>
              <a:off x="5672664" y="452659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sļïḑé">
              <a:extLst>
                <a:ext uri="{FF2B5EF4-FFF2-40B4-BE49-F238E27FC236}">
                  <a16:creationId xmlns:a16="http://schemas.microsoft.com/office/drawing/2014/main" id="{69F7267F-234F-4274-BEB6-B5681A557A81}"/>
                </a:ext>
              </a:extLst>
            </p:cNvPr>
            <p:cNvSpPr/>
            <p:nvPr/>
          </p:nvSpPr>
          <p:spPr bwMode="auto">
            <a:xfrm>
              <a:off x="5719100" y="473979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šḷiďé">
              <a:extLst>
                <a:ext uri="{FF2B5EF4-FFF2-40B4-BE49-F238E27FC236}">
                  <a16:creationId xmlns:a16="http://schemas.microsoft.com/office/drawing/2014/main" id="{7FFD314A-CA73-42DB-82B6-B05755A5B723}"/>
                </a:ext>
              </a:extLst>
            </p:cNvPr>
            <p:cNvSpPr/>
            <p:nvPr/>
          </p:nvSpPr>
          <p:spPr bwMode="auto">
            <a:xfrm>
              <a:off x="5712825" y="471045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ṧļíḑé">
              <a:extLst>
                <a:ext uri="{FF2B5EF4-FFF2-40B4-BE49-F238E27FC236}">
                  <a16:creationId xmlns:a16="http://schemas.microsoft.com/office/drawing/2014/main" id="{1097A881-E759-42DA-80D0-EE81C7DAC167}"/>
                </a:ext>
              </a:extLst>
            </p:cNvPr>
            <p:cNvSpPr/>
            <p:nvPr/>
          </p:nvSpPr>
          <p:spPr bwMode="auto">
            <a:xfrm>
              <a:off x="5787028" y="504099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ṥļídè">
              <a:extLst>
                <a:ext uri="{FF2B5EF4-FFF2-40B4-BE49-F238E27FC236}">
                  <a16:creationId xmlns:a16="http://schemas.microsoft.com/office/drawing/2014/main" id="{74011873-F199-475C-A628-93F78D54B370}"/>
                </a:ext>
              </a:extLst>
            </p:cNvPr>
            <p:cNvSpPr/>
            <p:nvPr/>
          </p:nvSpPr>
          <p:spPr bwMode="auto">
            <a:xfrm>
              <a:off x="5779341" y="501166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slíḋè">
              <a:extLst>
                <a:ext uri="{FF2B5EF4-FFF2-40B4-BE49-F238E27FC236}">
                  <a16:creationId xmlns:a16="http://schemas.microsoft.com/office/drawing/2014/main" id="{8C6AAFF5-598E-4F0D-B8B8-C0E3EC1EE27F}"/>
                </a:ext>
              </a:extLst>
            </p:cNvPr>
            <p:cNvSpPr/>
            <p:nvPr/>
          </p:nvSpPr>
          <p:spPr bwMode="auto">
            <a:xfrm>
              <a:off x="5692745" y="462856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ŝliḍé">
              <a:extLst>
                <a:ext uri="{FF2B5EF4-FFF2-40B4-BE49-F238E27FC236}">
                  <a16:creationId xmlns:a16="http://schemas.microsoft.com/office/drawing/2014/main" id="{A1AEF3B2-A204-4DAD-A70F-E9A9C576C1C9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sľíďe">
              <a:extLst>
                <a:ext uri="{FF2B5EF4-FFF2-40B4-BE49-F238E27FC236}">
                  <a16:creationId xmlns:a16="http://schemas.microsoft.com/office/drawing/2014/main" id="{833D4657-19C9-408A-84C3-767D28ABAB3F}"/>
                </a:ext>
              </a:extLst>
            </p:cNvPr>
            <p:cNvSpPr/>
            <p:nvPr/>
          </p:nvSpPr>
          <p:spPr bwMode="auto">
            <a:xfrm>
              <a:off x="5699019" y="465789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ṣlîdê">
              <a:extLst>
                <a:ext uri="{FF2B5EF4-FFF2-40B4-BE49-F238E27FC236}">
                  <a16:creationId xmlns:a16="http://schemas.microsoft.com/office/drawing/2014/main" id="{783DBC21-5780-42C2-98CF-D4D40A6B1414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ślïḍè">
              <a:extLst>
                <a:ext uri="{FF2B5EF4-FFF2-40B4-BE49-F238E27FC236}">
                  <a16:creationId xmlns:a16="http://schemas.microsoft.com/office/drawing/2014/main" id="{5A824CC1-E3A0-4187-9C2F-1348FDD9AC01}"/>
                </a:ext>
              </a:extLst>
            </p:cNvPr>
            <p:cNvSpPr/>
            <p:nvPr/>
          </p:nvSpPr>
          <p:spPr bwMode="auto">
            <a:xfrm>
              <a:off x="6106747" y="465021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šḻidé">
              <a:extLst>
                <a:ext uri="{FF2B5EF4-FFF2-40B4-BE49-F238E27FC236}">
                  <a16:creationId xmlns:a16="http://schemas.microsoft.com/office/drawing/2014/main" id="{9354ACD6-C8EA-4DF7-A133-28D3583A27E0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ṡḷîḑe">
              <a:extLst>
                <a:ext uri="{FF2B5EF4-FFF2-40B4-BE49-F238E27FC236}">
                  <a16:creationId xmlns:a16="http://schemas.microsoft.com/office/drawing/2014/main" id="{AD9EAB27-0F6C-4832-A7E7-D97D571FE121}"/>
                </a:ext>
              </a:extLst>
            </p:cNvPr>
            <p:cNvSpPr/>
            <p:nvPr/>
          </p:nvSpPr>
          <p:spPr bwMode="auto">
            <a:xfrm>
              <a:off x="6037250" y="466401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sľiḍè">
              <a:extLst>
                <a:ext uri="{FF2B5EF4-FFF2-40B4-BE49-F238E27FC236}">
                  <a16:creationId xmlns:a16="http://schemas.microsoft.com/office/drawing/2014/main" id="{818425C4-1AC6-472E-92BD-32E58A2A8DEF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$ļíḍé">
              <a:extLst>
                <a:ext uri="{FF2B5EF4-FFF2-40B4-BE49-F238E27FC236}">
                  <a16:creationId xmlns:a16="http://schemas.microsoft.com/office/drawing/2014/main" id="{58EDD893-90A8-4DD3-927E-8627DD7DC947}"/>
                </a:ext>
              </a:extLst>
            </p:cNvPr>
            <p:cNvSpPr/>
            <p:nvPr/>
          </p:nvSpPr>
          <p:spPr bwMode="auto">
            <a:xfrm>
              <a:off x="5964772" y="468111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śḻíḋê">
              <a:extLst>
                <a:ext uri="{FF2B5EF4-FFF2-40B4-BE49-F238E27FC236}">
                  <a16:creationId xmlns:a16="http://schemas.microsoft.com/office/drawing/2014/main" id="{08861E35-F187-46C2-8C60-A6714EB8C11A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ľïďé">
              <a:extLst>
                <a:ext uri="{FF2B5EF4-FFF2-40B4-BE49-F238E27FC236}">
                  <a16:creationId xmlns:a16="http://schemas.microsoft.com/office/drawing/2014/main" id="{32C8193B-3741-4A04-9CA2-EDC18B58C45F}"/>
                </a:ext>
              </a:extLst>
            </p:cNvPr>
            <p:cNvSpPr/>
            <p:nvPr/>
          </p:nvSpPr>
          <p:spPr bwMode="auto">
            <a:xfrm>
              <a:off x="5899824" y="469492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ṣ1ïdé">
              <a:extLst>
                <a:ext uri="{FF2B5EF4-FFF2-40B4-BE49-F238E27FC236}">
                  <a16:creationId xmlns:a16="http://schemas.microsoft.com/office/drawing/2014/main" id="{616EA3B3-EBAF-4D09-8C29-97168DE3CC9A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ṩ1ide">
              <a:extLst>
                <a:ext uri="{FF2B5EF4-FFF2-40B4-BE49-F238E27FC236}">
                  <a16:creationId xmlns:a16="http://schemas.microsoft.com/office/drawing/2014/main" id="{3F7535F4-F3C9-4EDF-8E8E-96C7D8E61A76}"/>
                </a:ext>
              </a:extLst>
            </p:cNvPr>
            <p:cNvSpPr/>
            <p:nvPr/>
          </p:nvSpPr>
          <p:spPr bwMode="auto">
            <a:xfrm>
              <a:off x="5827191" y="471202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sḻïḑe">
              <a:extLst>
                <a:ext uri="{FF2B5EF4-FFF2-40B4-BE49-F238E27FC236}">
                  <a16:creationId xmlns:a16="http://schemas.microsoft.com/office/drawing/2014/main" id="{2E60E5F6-72E6-424E-82C9-C61A5E05EFA3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šľíďê">
              <a:extLst>
                <a:ext uri="{FF2B5EF4-FFF2-40B4-BE49-F238E27FC236}">
                  <a16:creationId xmlns:a16="http://schemas.microsoft.com/office/drawing/2014/main" id="{6D7247FE-8BAD-4735-A220-EE3F582A89F0}"/>
                </a:ext>
              </a:extLst>
            </p:cNvPr>
            <p:cNvSpPr/>
            <p:nvPr/>
          </p:nvSpPr>
          <p:spPr bwMode="auto">
            <a:xfrm>
              <a:off x="5757692" y="472739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š1ïḑé">
              <a:extLst>
                <a:ext uri="{FF2B5EF4-FFF2-40B4-BE49-F238E27FC236}">
                  <a16:creationId xmlns:a16="http://schemas.microsoft.com/office/drawing/2014/main" id="{A6579430-D65C-4D68-AA81-B6FE83BA2FB2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ṣlïḍê">
              <a:extLst>
                <a:ext uri="{FF2B5EF4-FFF2-40B4-BE49-F238E27FC236}">
                  <a16:creationId xmlns:a16="http://schemas.microsoft.com/office/drawing/2014/main" id="{7A193A72-178D-4A5E-B3A5-4D42FA1A9163}"/>
                </a:ext>
              </a:extLst>
            </p:cNvPr>
            <p:cNvSpPr/>
            <p:nvPr/>
          </p:nvSpPr>
          <p:spPr bwMode="auto">
            <a:xfrm>
              <a:off x="5765379" y="495612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ṩ1iďe">
              <a:extLst>
                <a:ext uri="{FF2B5EF4-FFF2-40B4-BE49-F238E27FC236}">
                  <a16:creationId xmlns:a16="http://schemas.microsoft.com/office/drawing/2014/main" id="{BCFF7F1D-CC05-488D-8375-6A38A0381803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ślïďe">
              <a:extLst>
                <a:ext uri="{FF2B5EF4-FFF2-40B4-BE49-F238E27FC236}">
                  <a16:creationId xmlns:a16="http://schemas.microsoft.com/office/drawing/2014/main" id="{342997F8-2810-491B-A496-672BE9AAF7D7}"/>
                </a:ext>
              </a:extLst>
            </p:cNvPr>
            <p:cNvSpPr/>
            <p:nvPr/>
          </p:nvSpPr>
          <p:spPr bwMode="auto">
            <a:xfrm>
              <a:off x="5759261" y="492365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śľíde">
              <a:extLst>
                <a:ext uri="{FF2B5EF4-FFF2-40B4-BE49-F238E27FC236}">
                  <a16:creationId xmlns:a16="http://schemas.microsoft.com/office/drawing/2014/main" id="{952575EF-58E7-4CA5-9096-C54B57B6CC29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$ḷiḋe">
              <a:extLst>
                <a:ext uri="{FF2B5EF4-FFF2-40B4-BE49-F238E27FC236}">
                  <a16:creationId xmlns:a16="http://schemas.microsoft.com/office/drawing/2014/main" id="{1BFDDC9A-7F79-44A8-9790-BB584353D9BD}"/>
                </a:ext>
              </a:extLst>
            </p:cNvPr>
            <p:cNvSpPr/>
            <p:nvPr/>
          </p:nvSpPr>
          <p:spPr bwMode="auto">
            <a:xfrm>
              <a:off x="5752986" y="489588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ŝḻíḋè">
              <a:extLst>
                <a:ext uri="{FF2B5EF4-FFF2-40B4-BE49-F238E27FC236}">
                  <a16:creationId xmlns:a16="http://schemas.microsoft.com/office/drawing/2014/main" id="{A97ACADA-A976-456C-B53D-FF7EE220366F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ŝļiḋe">
              <a:extLst>
                <a:ext uri="{FF2B5EF4-FFF2-40B4-BE49-F238E27FC236}">
                  <a16:creationId xmlns:a16="http://schemas.microsoft.com/office/drawing/2014/main" id="{D9749433-A8EA-4DE9-8A1C-AC5218015D48}"/>
                </a:ext>
              </a:extLst>
            </p:cNvPr>
            <p:cNvSpPr/>
            <p:nvPr/>
          </p:nvSpPr>
          <p:spPr bwMode="auto">
            <a:xfrm>
              <a:off x="5745299" y="486497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ḻíďé">
              <a:extLst>
                <a:ext uri="{FF2B5EF4-FFF2-40B4-BE49-F238E27FC236}">
                  <a16:creationId xmlns:a16="http://schemas.microsoft.com/office/drawing/2014/main" id="{C4FBC074-7364-4F4D-BCE8-FF498A40DF61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ṣḻiḓè">
              <a:extLst>
                <a:ext uri="{FF2B5EF4-FFF2-40B4-BE49-F238E27FC236}">
                  <a16:creationId xmlns:a16="http://schemas.microsoft.com/office/drawing/2014/main" id="{3E74ECD6-E11D-41C9-8B27-57640F941D53}"/>
                </a:ext>
              </a:extLst>
            </p:cNvPr>
            <p:cNvSpPr/>
            <p:nvPr/>
          </p:nvSpPr>
          <p:spPr bwMode="auto">
            <a:xfrm>
              <a:off x="5739180" y="483705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ṩľiḑè">
              <a:extLst>
                <a:ext uri="{FF2B5EF4-FFF2-40B4-BE49-F238E27FC236}">
                  <a16:creationId xmlns:a16="http://schemas.microsoft.com/office/drawing/2014/main" id="{A1A1EBEB-5D7D-460F-86A4-946B0F169261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1ïḑe">
              <a:extLst>
                <a:ext uri="{FF2B5EF4-FFF2-40B4-BE49-F238E27FC236}">
                  <a16:creationId xmlns:a16="http://schemas.microsoft.com/office/drawing/2014/main" id="{F04FB8DB-A388-4472-B6FC-8EA6064B8136}"/>
                </a:ext>
              </a:extLst>
            </p:cNvPr>
            <p:cNvSpPr/>
            <p:nvPr/>
          </p:nvSpPr>
          <p:spPr bwMode="auto">
            <a:xfrm>
              <a:off x="5731493" y="480473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S1ïde">
              <a:extLst>
                <a:ext uri="{FF2B5EF4-FFF2-40B4-BE49-F238E27FC236}">
                  <a16:creationId xmlns:a16="http://schemas.microsoft.com/office/drawing/2014/main" id="{60E0710E-4A3A-4671-8419-51F3AA885030}"/>
                </a:ext>
              </a:extLst>
            </p:cNvPr>
            <p:cNvSpPr/>
            <p:nvPr/>
          </p:nvSpPr>
          <p:spPr bwMode="auto">
            <a:xfrm>
              <a:off x="5726787" y="477995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şḻíḋè">
              <a:extLst>
                <a:ext uri="{FF2B5EF4-FFF2-40B4-BE49-F238E27FC236}">
                  <a16:creationId xmlns:a16="http://schemas.microsoft.com/office/drawing/2014/main" id="{7EBBE79E-7410-4965-9FE3-0546D4CA896D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ṧliḓé">
              <a:extLst>
                <a:ext uri="{FF2B5EF4-FFF2-40B4-BE49-F238E27FC236}">
                  <a16:creationId xmlns:a16="http://schemas.microsoft.com/office/drawing/2014/main" id="{AC86A5D3-F700-407F-9615-A73612B5F70D}"/>
                </a:ext>
              </a:extLst>
            </p:cNvPr>
            <p:cNvSpPr/>
            <p:nvPr/>
          </p:nvSpPr>
          <p:spPr bwMode="auto">
            <a:xfrm>
              <a:off x="6139221" y="479689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ś1îdê">
              <a:extLst>
                <a:ext uri="{FF2B5EF4-FFF2-40B4-BE49-F238E27FC236}">
                  <a16:creationId xmlns:a16="http://schemas.microsoft.com/office/drawing/2014/main" id="{86BA8E36-8E9B-435F-AD68-FF7C8AAEF468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ṥ1íde">
              <a:extLst>
                <a:ext uri="{FF2B5EF4-FFF2-40B4-BE49-F238E27FC236}">
                  <a16:creationId xmlns:a16="http://schemas.microsoft.com/office/drawing/2014/main" id="{77B329DB-B3A7-4107-9FF0-CE7E5E1EDAD8}"/>
                </a:ext>
              </a:extLst>
            </p:cNvPr>
            <p:cNvSpPr/>
            <p:nvPr/>
          </p:nvSpPr>
          <p:spPr bwMode="auto">
            <a:xfrm>
              <a:off x="6071294" y="481242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s1îḋê">
              <a:extLst>
                <a:ext uri="{FF2B5EF4-FFF2-40B4-BE49-F238E27FC236}">
                  <a16:creationId xmlns:a16="http://schemas.microsoft.com/office/drawing/2014/main" id="{2BB9A7EF-5788-4BEC-B6D4-669EBA30EA6E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ŝľîḓê">
              <a:extLst>
                <a:ext uri="{FF2B5EF4-FFF2-40B4-BE49-F238E27FC236}">
                  <a16:creationId xmlns:a16="http://schemas.microsoft.com/office/drawing/2014/main" id="{0C1350EA-2639-476C-8D16-842A5C25F472}"/>
                </a:ext>
              </a:extLst>
            </p:cNvPr>
            <p:cNvSpPr/>
            <p:nvPr/>
          </p:nvSpPr>
          <p:spPr bwMode="auto">
            <a:xfrm>
              <a:off x="5997088" y="482779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Slidê">
              <a:extLst>
                <a:ext uri="{FF2B5EF4-FFF2-40B4-BE49-F238E27FC236}">
                  <a16:creationId xmlns:a16="http://schemas.microsoft.com/office/drawing/2014/main" id="{D0DE73FE-B37A-4348-8DA7-6D1D9E5B784B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šľíḑè">
              <a:extLst>
                <a:ext uri="{FF2B5EF4-FFF2-40B4-BE49-F238E27FC236}">
                  <a16:creationId xmlns:a16="http://schemas.microsoft.com/office/drawing/2014/main" id="{517C3B6B-F488-4268-A547-2D573129A126}"/>
                </a:ext>
              </a:extLst>
            </p:cNvPr>
            <p:cNvSpPr/>
            <p:nvPr/>
          </p:nvSpPr>
          <p:spPr bwMode="auto">
            <a:xfrm>
              <a:off x="5927592" y="484332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ṩḻiďé">
              <a:extLst>
                <a:ext uri="{FF2B5EF4-FFF2-40B4-BE49-F238E27FC236}">
                  <a16:creationId xmlns:a16="http://schemas.microsoft.com/office/drawing/2014/main" id="{607E3C76-5954-4928-ACEB-84A08C3CC52F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Sḷïḍe">
              <a:extLst>
                <a:ext uri="{FF2B5EF4-FFF2-40B4-BE49-F238E27FC236}">
                  <a16:creationId xmlns:a16="http://schemas.microsoft.com/office/drawing/2014/main" id="{E6FA730D-65AF-49DB-80C4-FF67A21CB865}"/>
                </a:ext>
              </a:extLst>
            </p:cNvPr>
            <p:cNvSpPr/>
            <p:nvPr/>
          </p:nvSpPr>
          <p:spPr bwMode="auto">
            <a:xfrm>
              <a:off x="5859663" y="485870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ṡľíḑê">
              <a:extLst>
                <a:ext uri="{FF2B5EF4-FFF2-40B4-BE49-F238E27FC236}">
                  <a16:creationId xmlns:a16="http://schemas.microsoft.com/office/drawing/2014/main" id="{9D163859-E1FC-4C83-B8EE-1CEFAB7812C4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ŝļiḋe">
              <a:extLst>
                <a:ext uri="{FF2B5EF4-FFF2-40B4-BE49-F238E27FC236}">
                  <a16:creationId xmlns:a16="http://schemas.microsoft.com/office/drawing/2014/main" id="{7756B6D5-EC8C-4926-9F2E-11F220423FC7}"/>
                </a:ext>
              </a:extLst>
            </p:cNvPr>
            <p:cNvSpPr/>
            <p:nvPr/>
          </p:nvSpPr>
          <p:spPr bwMode="auto">
            <a:xfrm>
              <a:off x="5785460" y="487423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şľiḋè">
              <a:extLst>
                <a:ext uri="{FF2B5EF4-FFF2-40B4-BE49-F238E27FC236}">
                  <a16:creationId xmlns:a16="http://schemas.microsoft.com/office/drawing/2014/main" id="{A44E890B-7A91-4347-9A74-1615E10AE060}"/>
                </a:ext>
              </a:extLst>
            </p:cNvPr>
            <p:cNvSpPr/>
            <p:nvPr/>
          </p:nvSpPr>
          <p:spPr bwMode="auto">
            <a:xfrm>
              <a:off x="6148477" y="510594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ṡļîḑê">
              <a:extLst>
                <a:ext uri="{FF2B5EF4-FFF2-40B4-BE49-F238E27FC236}">
                  <a16:creationId xmlns:a16="http://schemas.microsoft.com/office/drawing/2014/main" id="{16E46ED8-F71D-40EF-9C95-41581FE41A41}"/>
                </a:ext>
              </a:extLst>
            </p:cNvPr>
            <p:cNvSpPr/>
            <p:nvPr/>
          </p:nvSpPr>
          <p:spPr bwMode="auto">
            <a:xfrm flipV="1">
              <a:off x="6148477" y="510594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ṡḻïḑé">
              <a:extLst>
                <a:ext uri="{FF2B5EF4-FFF2-40B4-BE49-F238E27FC236}">
                  <a16:creationId xmlns:a16="http://schemas.microsoft.com/office/drawing/2014/main" id="{C822DEA0-9B9E-4EF8-BA12-6D4C0A8FE97D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ṥļiḑé">
              <a:extLst>
                <a:ext uri="{FF2B5EF4-FFF2-40B4-BE49-F238E27FC236}">
                  <a16:creationId xmlns:a16="http://schemas.microsoft.com/office/drawing/2014/main" id="{7D5D1864-C238-48E1-AAC9-82214D2A59BD}"/>
                </a:ext>
              </a:extLst>
            </p:cNvPr>
            <p:cNvSpPr/>
            <p:nvPr/>
          </p:nvSpPr>
          <p:spPr bwMode="auto">
            <a:xfrm>
              <a:off x="6146908" y="510280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ŝlîḋê">
              <a:extLst>
                <a:ext uri="{FF2B5EF4-FFF2-40B4-BE49-F238E27FC236}">
                  <a16:creationId xmlns:a16="http://schemas.microsoft.com/office/drawing/2014/main" id="{1627027B-45FC-4C86-8466-6C7663383036}"/>
                </a:ext>
              </a:extLst>
            </p:cNvPr>
            <p:cNvSpPr/>
            <p:nvPr/>
          </p:nvSpPr>
          <p:spPr bwMode="auto">
            <a:xfrm>
              <a:off x="6154753" y="513826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şlïḓê">
              <a:extLst>
                <a:ext uri="{FF2B5EF4-FFF2-40B4-BE49-F238E27FC236}">
                  <a16:creationId xmlns:a16="http://schemas.microsoft.com/office/drawing/2014/main" id="{C48DF544-937D-49A1-9B57-69E5F34B6314}"/>
                </a:ext>
              </a:extLst>
            </p:cNvPr>
            <p:cNvSpPr/>
            <p:nvPr/>
          </p:nvSpPr>
          <p:spPr bwMode="auto">
            <a:xfrm flipV="1">
              <a:off x="6154753" y="513826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šḷîḋe">
              <a:extLst>
                <a:ext uri="{FF2B5EF4-FFF2-40B4-BE49-F238E27FC236}">
                  <a16:creationId xmlns:a16="http://schemas.microsoft.com/office/drawing/2014/main" id="{59296F7F-34EC-4246-A3B5-11FEDA5F5BF3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ŝḻîḍe">
              <a:extLst>
                <a:ext uri="{FF2B5EF4-FFF2-40B4-BE49-F238E27FC236}">
                  <a16:creationId xmlns:a16="http://schemas.microsoft.com/office/drawing/2014/main" id="{4852075D-9632-45D2-A8E4-77A5F3B22E5A}"/>
                </a:ext>
              </a:extLst>
            </p:cNvPr>
            <p:cNvSpPr/>
            <p:nvPr/>
          </p:nvSpPr>
          <p:spPr bwMode="auto">
            <a:xfrm>
              <a:off x="6154753" y="513528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ś1ïḋê">
              <a:extLst>
                <a:ext uri="{FF2B5EF4-FFF2-40B4-BE49-F238E27FC236}">
                  <a16:creationId xmlns:a16="http://schemas.microsoft.com/office/drawing/2014/main" id="{C7F8B325-A055-4730-AF3B-95F1F8635DF5}"/>
                </a:ext>
              </a:extLst>
            </p:cNvPr>
            <p:cNvSpPr/>
            <p:nvPr/>
          </p:nvSpPr>
          <p:spPr bwMode="auto">
            <a:xfrm>
              <a:off x="5760829" y="524180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ṥlîďé">
              <a:extLst>
                <a:ext uri="{FF2B5EF4-FFF2-40B4-BE49-F238E27FC236}">
                  <a16:creationId xmlns:a16="http://schemas.microsoft.com/office/drawing/2014/main" id="{4098A162-6FE0-4C33-B4EE-EF184AE51E94}"/>
                </a:ext>
              </a:extLst>
            </p:cNvPr>
            <p:cNvSpPr/>
            <p:nvPr/>
          </p:nvSpPr>
          <p:spPr bwMode="auto">
            <a:xfrm>
              <a:off x="5680508" y="444171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1îďé">
              <a:extLst>
                <a:ext uri="{FF2B5EF4-FFF2-40B4-BE49-F238E27FC236}">
                  <a16:creationId xmlns:a16="http://schemas.microsoft.com/office/drawing/2014/main" id="{93AB9F9F-AF26-4F77-8E13-BCA111413F1D}"/>
                </a:ext>
              </a:extLst>
            </p:cNvPr>
            <p:cNvSpPr/>
            <p:nvPr/>
          </p:nvSpPr>
          <p:spPr bwMode="auto">
            <a:xfrm>
              <a:off x="5712825" y="446478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sḷïḓé">
              <a:extLst>
                <a:ext uri="{FF2B5EF4-FFF2-40B4-BE49-F238E27FC236}">
                  <a16:creationId xmlns:a16="http://schemas.microsoft.com/office/drawing/2014/main" id="{99995B5F-95A4-4E11-849F-9B1FDA9419F6}"/>
                </a:ext>
              </a:extLst>
            </p:cNvPr>
            <p:cNvSpPr/>
            <p:nvPr/>
          </p:nvSpPr>
          <p:spPr bwMode="auto">
            <a:xfrm>
              <a:off x="4582196" y="408011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ľîḍê">
              <a:extLst>
                <a:ext uri="{FF2B5EF4-FFF2-40B4-BE49-F238E27FC236}">
                  <a16:creationId xmlns:a16="http://schemas.microsoft.com/office/drawing/2014/main" id="{C4982966-CB78-4228-9666-A292B9AF23BE}"/>
                </a:ext>
              </a:extLst>
            </p:cNvPr>
            <p:cNvSpPr/>
            <p:nvPr/>
          </p:nvSpPr>
          <p:spPr bwMode="auto">
            <a:xfrm>
              <a:off x="4574354" y="410646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ŝliḍe">
              <a:extLst>
                <a:ext uri="{FF2B5EF4-FFF2-40B4-BE49-F238E27FC236}">
                  <a16:creationId xmlns:a16="http://schemas.microsoft.com/office/drawing/2014/main" id="{C621D1C0-4048-4340-898C-DF5E1B9946D4}"/>
                </a:ext>
              </a:extLst>
            </p:cNvPr>
            <p:cNvSpPr/>
            <p:nvPr/>
          </p:nvSpPr>
          <p:spPr bwMode="auto">
            <a:xfrm>
              <a:off x="4568235" y="410019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ŝḷíḍe">
              <a:extLst>
                <a:ext uri="{FF2B5EF4-FFF2-40B4-BE49-F238E27FC236}">
                  <a16:creationId xmlns:a16="http://schemas.microsoft.com/office/drawing/2014/main" id="{89B0588E-AB82-4BAE-9A36-693FA435CF88}"/>
                </a:ext>
              </a:extLst>
            </p:cNvPr>
            <p:cNvSpPr/>
            <p:nvPr/>
          </p:nvSpPr>
          <p:spPr bwMode="auto">
            <a:xfrm>
              <a:off x="4283971" y="418051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ṩ1iḑe">
              <a:extLst>
                <a:ext uri="{FF2B5EF4-FFF2-40B4-BE49-F238E27FC236}">
                  <a16:creationId xmlns:a16="http://schemas.microsoft.com/office/drawing/2014/main" id="{AD3C8F59-E727-486E-BFB8-1A9F9F854EAF}"/>
                </a:ext>
              </a:extLst>
            </p:cNvPr>
            <p:cNvSpPr/>
            <p:nvPr/>
          </p:nvSpPr>
          <p:spPr bwMode="auto">
            <a:xfrm>
              <a:off x="4384373" y="417439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şḷídè">
              <a:extLst>
                <a:ext uri="{FF2B5EF4-FFF2-40B4-BE49-F238E27FC236}">
                  <a16:creationId xmlns:a16="http://schemas.microsoft.com/office/drawing/2014/main" id="{9E1F7217-DA9C-4C75-9234-389072FCD8B2}"/>
                </a:ext>
              </a:extLst>
            </p:cNvPr>
            <p:cNvSpPr/>
            <p:nvPr/>
          </p:nvSpPr>
          <p:spPr bwMode="auto">
            <a:xfrm>
              <a:off x="4378254" y="416827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$ļîdé">
              <a:extLst>
                <a:ext uri="{FF2B5EF4-FFF2-40B4-BE49-F238E27FC236}">
                  <a16:creationId xmlns:a16="http://schemas.microsoft.com/office/drawing/2014/main" id="{EB646676-D39F-4409-A3D5-4487E4C69D2D}"/>
                </a:ext>
              </a:extLst>
            </p:cNvPr>
            <p:cNvSpPr/>
            <p:nvPr/>
          </p:nvSpPr>
          <p:spPr bwMode="auto">
            <a:xfrm>
              <a:off x="4328838" y="463326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š1íḓe">
              <a:extLst>
                <a:ext uri="{FF2B5EF4-FFF2-40B4-BE49-F238E27FC236}">
                  <a16:creationId xmlns:a16="http://schemas.microsoft.com/office/drawing/2014/main" id="{9717A7AA-5CE8-4014-B1EC-E88697B1B558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şḷiďe">
              <a:extLst>
                <a:ext uri="{FF2B5EF4-FFF2-40B4-BE49-F238E27FC236}">
                  <a16:creationId xmlns:a16="http://schemas.microsoft.com/office/drawing/2014/main" id="{311CDC90-8730-438F-8328-DEA9D112459A}"/>
                </a:ext>
              </a:extLst>
            </p:cNvPr>
            <p:cNvSpPr/>
            <p:nvPr/>
          </p:nvSpPr>
          <p:spPr bwMode="auto">
            <a:xfrm>
              <a:off x="4290088" y="468880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$ḷîḋe">
              <a:extLst>
                <a:ext uri="{FF2B5EF4-FFF2-40B4-BE49-F238E27FC236}">
                  <a16:creationId xmlns:a16="http://schemas.microsoft.com/office/drawing/2014/main" id="{B381101C-7351-4138-84FB-B656FC11FF10}"/>
                </a:ext>
              </a:extLst>
            </p:cNvPr>
            <p:cNvSpPr/>
            <p:nvPr/>
          </p:nvSpPr>
          <p:spPr bwMode="auto">
            <a:xfrm>
              <a:off x="4609966" y="458526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ṧḻíḑè">
              <a:extLst>
                <a:ext uri="{FF2B5EF4-FFF2-40B4-BE49-F238E27FC236}">
                  <a16:creationId xmlns:a16="http://schemas.microsoft.com/office/drawing/2014/main" id="{C75A736D-666F-4BFE-811F-EFF101728996}"/>
                </a:ext>
              </a:extLst>
            </p:cNvPr>
            <p:cNvSpPr/>
            <p:nvPr/>
          </p:nvSpPr>
          <p:spPr bwMode="auto">
            <a:xfrm>
              <a:off x="4663929" y="465334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ṣļiḑe">
              <a:extLst>
                <a:ext uri="{FF2B5EF4-FFF2-40B4-BE49-F238E27FC236}">
                  <a16:creationId xmlns:a16="http://schemas.microsoft.com/office/drawing/2014/main" id="{933E94BB-16DB-4E99-AC3A-9A3ABC9AD86F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sḷiďè">
              <a:extLst>
                <a:ext uri="{FF2B5EF4-FFF2-40B4-BE49-F238E27FC236}">
                  <a16:creationId xmlns:a16="http://schemas.microsoft.com/office/drawing/2014/main" id="{B8F40A35-D975-46D5-BF97-4D73048CD67B}"/>
                </a:ext>
              </a:extLst>
            </p:cNvPr>
            <p:cNvSpPr/>
            <p:nvPr/>
          </p:nvSpPr>
          <p:spPr bwMode="auto">
            <a:xfrm>
              <a:off x="4228434" y="462699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śḷïḓé">
              <a:extLst>
                <a:ext uri="{FF2B5EF4-FFF2-40B4-BE49-F238E27FC236}">
                  <a16:creationId xmlns:a16="http://schemas.microsoft.com/office/drawing/2014/main" id="{80CF83C4-74E0-4997-A036-7DEE241C2969}"/>
                </a:ext>
              </a:extLst>
            </p:cNvPr>
            <p:cNvSpPr/>
            <p:nvPr/>
          </p:nvSpPr>
          <p:spPr bwMode="auto">
            <a:xfrm>
              <a:off x="7183567" y="376196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S1îḍê">
              <a:extLst>
                <a:ext uri="{FF2B5EF4-FFF2-40B4-BE49-F238E27FC236}">
                  <a16:creationId xmlns:a16="http://schemas.microsoft.com/office/drawing/2014/main" id="{ADD5BD2E-9D1C-4600-A2DC-E5BC1368B6F1}"/>
                </a:ext>
              </a:extLst>
            </p:cNvPr>
            <p:cNvSpPr/>
            <p:nvPr/>
          </p:nvSpPr>
          <p:spPr bwMode="auto">
            <a:xfrm>
              <a:off x="7450730" y="380055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ş1íďe">
              <a:extLst>
                <a:ext uri="{FF2B5EF4-FFF2-40B4-BE49-F238E27FC236}">
                  <a16:creationId xmlns:a16="http://schemas.microsoft.com/office/drawing/2014/main" id="{58B1B042-D5CE-4565-9AC0-AA32BD021B9C}"/>
                </a:ext>
              </a:extLst>
            </p:cNvPr>
            <p:cNvSpPr/>
            <p:nvPr/>
          </p:nvSpPr>
          <p:spPr bwMode="auto">
            <a:xfrm>
              <a:off x="7447750" y="379600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ľïḋe">
              <a:extLst>
                <a:ext uri="{FF2B5EF4-FFF2-40B4-BE49-F238E27FC236}">
                  <a16:creationId xmlns:a16="http://schemas.microsoft.com/office/drawing/2014/main" id="{9069E453-795D-4547-AE3E-75842DCCC2A9}"/>
                </a:ext>
              </a:extLst>
            </p:cNvPr>
            <p:cNvSpPr/>
            <p:nvPr/>
          </p:nvSpPr>
          <p:spPr bwMode="auto">
            <a:xfrm>
              <a:off x="7236120" y="381451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$ľîḑê">
              <a:extLst>
                <a:ext uri="{FF2B5EF4-FFF2-40B4-BE49-F238E27FC236}">
                  <a16:creationId xmlns:a16="http://schemas.microsoft.com/office/drawing/2014/main" id="{DACBEE90-4922-4EED-8A73-4FDAC6CFC2E4}"/>
                </a:ext>
              </a:extLst>
            </p:cNvPr>
            <p:cNvSpPr/>
            <p:nvPr/>
          </p:nvSpPr>
          <p:spPr bwMode="auto">
            <a:xfrm>
              <a:off x="7850928" y="433347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ṧliḑê">
              <a:extLst>
                <a:ext uri="{FF2B5EF4-FFF2-40B4-BE49-F238E27FC236}">
                  <a16:creationId xmlns:a16="http://schemas.microsoft.com/office/drawing/2014/main" id="{566B3DBE-1FC3-4D5A-B8B3-12D2D85A8F3D}"/>
                </a:ext>
              </a:extLst>
            </p:cNvPr>
            <p:cNvSpPr/>
            <p:nvPr/>
          </p:nvSpPr>
          <p:spPr bwMode="auto">
            <a:xfrm>
              <a:off x="7835399" y="433347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1íďé">
              <a:extLst>
                <a:ext uri="{FF2B5EF4-FFF2-40B4-BE49-F238E27FC236}">
                  <a16:creationId xmlns:a16="http://schemas.microsoft.com/office/drawing/2014/main" id="{C3E541EB-A2D6-4609-AFC8-CE175B601967}"/>
                </a:ext>
              </a:extLst>
            </p:cNvPr>
            <p:cNvSpPr/>
            <p:nvPr/>
          </p:nvSpPr>
          <p:spPr bwMode="auto">
            <a:xfrm>
              <a:off x="7824573" y="439073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ṣlïḍé">
              <a:extLst>
                <a:ext uri="{FF2B5EF4-FFF2-40B4-BE49-F238E27FC236}">
                  <a16:creationId xmlns:a16="http://schemas.microsoft.com/office/drawing/2014/main" id="{77CEDABE-2036-416B-9B68-E2158D89027D}"/>
                </a:ext>
              </a:extLst>
            </p:cNvPr>
            <p:cNvSpPr/>
            <p:nvPr/>
          </p:nvSpPr>
          <p:spPr bwMode="auto">
            <a:xfrm>
              <a:off x="7855477" y="438916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Slíḋê">
              <a:extLst>
                <a:ext uri="{FF2B5EF4-FFF2-40B4-BE49-F238E27FC236}">
                  <a16:creationId xmlns:a16="http://schemas.microsoft.com/office/drawing/2014/main" id="{3AF4C2EB-FB18-4D27-B293-2F0664669BF7}"/>
                </a:ext>
              </a:extLst>
            </p:cNvPr>
            <p:cNvSpPr/>
            <p:nvPr/>
          </p:nvSpPr>
          <p:spPr bwMode="auto">
            <a:xfrm>
              <a:off x="7858615" y="468566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$1îḋé">
              <a:extLst>
                <a:ext uri="{FF2B5EF4-FFF2-40B4-BE49-F238E27FC236}">
                  <a16:creationId xmlns:a16="http://schemas.microsoft.com/office/drawing/2014/main" id="{E29B645F-70C8-4C50-B80B-D94ACE3B7D2A}"/>
                </a:ext>
              </a:extLst>
            </p:cNvPr>
            <p:cNvSpPr/>
            <p:nvPr/>
          </p:nvSpPr>
          <p:spPr bwMode="auto">
            <a:xfrm>
              <a:off x="7877129" y="468425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76" name="图片 175">
              <a:extLst>
                <a:ext uri="{FF2B5EF4-FFF2-40B4-BE49-F238E27FC236}">
                  <a16:creationId xmlns:a16="http://schemas.microsoft.com/office/drawing/2014/main" id="{AA71C538-4502-455E-9474-FE85E4A5A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18188" y="404873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" name="iŝľíďé">
              <a:extLst>
                <a:ext uri="{FF2B5EF4-FFF2-40B4-BE49-F238E27FC236}">
                  <a16:creationId xmlns:a16="http://schemas.microsoft.com/office/drawing/2014/main" id="{F6F9CBB9-C0EC-4257-BA49-FACD2D239B5F}"/>
                </a:ext>
              </a:extLst>
            </p:cNvPr>
            <p:cNvSpPr/>
            <p:nvPr/>
          </p:nvSpPr>
          <p:spPr bwMode="auto">
            <a:xfrm>
              <a:off x="7517246" y="403540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ṡľiďè">
              <a:extLst>
                <a:ext uri="{FF2B5EF4-FFF2-40B4-BE49-F238E27FC236}">
                  <a16:creationId xmlns:a16="http://schemas.microsoft.com/office/drawing/2014/main" id="{8F4704BF-4C25-4604-96D0-868519AECBF6}"/>
                </a:ext>
              </a:extLst>
            </p:cNvPr>
            <p:cNvSpPr/>
            <p:nvPr/>
          </p:nvSpPr>
          <p:spPr bwMode="auto">
            <a:xfrm>
              <a:off x="7575919" y="406787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79" name="图片 178">
              <a:extLst>
                <a:ext uri="{FF2B5EF4-FFF2-40B4-BE49-F238E27FC236}">
                  <a16:creationId xmlns:a16="http://schemas.microsoft.com/office/drawing/2014/main" id="{F339F7EB-EB47-44B9-99A4-A93F02866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98197" y="400465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0" name="iṩlïḍé">
              <a:extLst>
                <a:ext uri="{FF2B5EF4-FFF2-40B4-BE49-F238E27FC236}">
                  <a16:creationId xmlns:a16="http://schemas.microsoft.com/office/drawing/2014/main" id="{1F8EE2C7-2108-4CF7-B061-5DAFC015A162}"/>
                </a:ext>
              </a:extLst>
            </p:cNvPr>
            <p:cNvSpPr/>
            <p:nvPr/>
          </p:nvSpPr>
          <p:spPr bwMode="auto">
            <a:xfrm>
              <a:off x="7597569" y="399979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ṧḷïḍè">
              <a:extLst>
                <a:ext uri="{FF2B5EF4-FFF2-40B4-BE49-F238E27FC236}">
                  <a16:creationId xmlns:a16="http://schemas.microsoft.com/office/drawing/2014/main" id="{59FB1763-22CB-4A01-B14D-A4199434CE90}"/>
                </a:ext>
              </a:extLst>
            </p:cNvPr>
            <p:cNvSpPr/>
            <p:nvPr/>
          </p:nvSpPr>
          <p:spPr bwMode="auto">
            <a:xfrm>
              <a:off x="7596001" y="399837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2" name="图片 181">
              <a:extLst>
                <a:ext uri="{FF2B5EF4-FFF2-40B4-BE49-F238E27FC236}">
                  <a16:creationId xmlns:a16="http://schemas.microsoft.com/office/drawing/2014/main" id="{44F4874B-3811-4EF5-84E1-E497F3068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72087" y="396433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" name="îSļídè">
              <a:extLst>
                <a:ext uri="{FF2B5EF4-FFF2-40B4-BE49-F238E27FC236}">
                  <a16:creationId xmlns:a16="http://schemas.microsoft.com/office/drawing/2014/main" id="{531B3A01-61F8-47FB-9C9A-275B4576C7A0}"/>
                </a:ext>
              </a:extLst>
            </p:cNvPr>
            <p:cNvSpPr/>
            <p:nvPr/>
          </p:nvSpPr>
          <p:spPr bwMode="auto">
            <a:xfrm>
              <a:off x="7673185" y="396747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şľídè">
              <a:extLst>
                <a:ext uri="{FF2B5EF4-FFF2-40B4-BE49-F238E27FC236}">
                  <a16:creationId xmlns:a16="http://schemas.microsoft.com/office/drawing/2014/main" id="{9F92255F-A444-4CEE-95A0-FAFD745A6740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Sḷîḋe">
              <a:extLst>
                <a:ext uri="{FF2B5EF4-FFF2-40B4-BE49-F238E27FC236}">
                  <a16:creationId xmlns:a16="http://schemas.microsoft.com/office/drawing/2014/main" id="{19133267-48A8-4F58-BBBB-48DD2AA21904}"/>
                </a:ext>
              </a:extLst>
            </p:cNvPr>
            <p:cNvSpPr/>
            <p:nvPr/>
          </p:nvSpPr>
          <p:spPr bwMode="auto">
            <a:xfrm>
              <a:off x="7684010" y="397359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slïḋê">
              <a:extLst>
                <a:ext uri="{FF2B5EF4-FFF2-40B4-BE49-F238E27FC236}">
                  <a16:creationId xmlns:a16="http://schemas.microsoft.com/office/drawing/2014/main" id="{C2CDFDE6-9167-464E-BEDA-0EA9F29F87A8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śḷîḑé">
              <a:extLst>
                <a:ext uri="{FF2B5EF4-FFF2-40B4-BE49-F238E27FC236}">
                  <a16:creationId xmlns:a16="http://schemas.microsoft.com/office/drawing/2014/main" id="{B22A7457-8585-41B4-B3F0-FCC78632EC79}"/>
                </a:ext>
              </a:extLst>
            </p:cNvPr>
            <p:cNvSpPr/>
            <p:nvPr/>
          </p:nvSpPr>
          <p:spPr bwMode="auto">
            <a:xfrm>
              <a:off x="7680872" y="397202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31F0A38C-C51D-453C-B757-288DD6E86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554271" y="389342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9" name="ïṩlïḓê">
              <a:extLst>
                <a:ext uri="{FF2B5EF4-FFF2-40B4-BE49-F238E27FC236}">
                  <a16:creationId xmlns:a16="http://schemas.microsoft.com/office/drawing/2014/main" id="{D1A70D07-7DA9-4697-889B-9DA0D31DFE3F}"/>
                </a:ext>
              </a:extLst>
            </p:cNvPr>
            <p:cNvSpPr/>
            <p:nvPr/>
          </p:nvSpPr>
          <p:spPr bwMode="auto">
            <a:xfrm>
              <a:off x="7555840" y="389326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Slïdê">
              <a:extLst>
                <a:ext uri="{FF2B5EF4-FFF2-40B4-BE49-F238E27FC236}">
                  <a16:creationId xmlns:a16="http://schemas.microsoft.com/office/drawing/2014/main" id="{FBDBA025-9447-4E95-A6F3-2328AF91C528}"/>
                </a:ext>
              </a:extLst>
            </p:cNvPr>
            <p:cNvSpPr/>
            <p:nvPr/>
          </p:nvSpPr>
          <p:spPr bwMode="auto">
            <a:xfrm>
              <a:off x="7552701" y="389013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ṧlïḓè">
              <a:extLst>
                <a:ext uri="{FF2B5EF4-FFF2-40B4-BE49-F238E27FC236}">
                  <a16:creationId xmlns:a16="http://schemas.microsoft.com/office/drawing/2014/main" id="{5334F435-3BA9-4225-AA66-F81E54516B29}"/>
                </a:ext>
              </a:extLst>
            </p:cNvPr>
            <p:cNvSpPr/>
            <p:nvPr/>
          </p:nvSpPr>
          <p:spPr bwMode="auto">
            <a:xfrm>
              <a:off x="7572783" y="389640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śļîḑè">
              <a:extLst>
                <a:ext uri="{FF2B5EF4-FFF2-40B4-BE49-F238E27FC236}">
                  <a16:creationId xmlns:a16="http://schemas.microsoft.com/office/drawing/2014/main" id="{81AF8245-8488-4E20-A18A-6225D1578291}"/>
                </a:ext>
              </a:extLst>
            </p:cNvPr>
            <p:cNvSpPr/>
            <p:nvPr/>
          </p:nvSpPr>
          <p:spPr bwMode="auto">
            <a:xfrm flipH="1">
              <a:off x="7572783" y="389640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ŝḷîďê">
              <a:extLst>
                <a:ext uri="{FF2B5EF4-FFF2-40B4-BE49-F238E27FC236}">
                  <a16:creationId xmlns:a16="http://schemas.microsoft.com/office/drawing/2014/main" id="{196534D9-AE02-4336-A09B-81818A770BFF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ṡlïḑé">
              <a:extLst>
                <a:ext uri="{FF2B5EF4-FFF2-40B4-BE49-F238E27FC236}">
                  <a16:creationId xmlns:a16="http://schemas.microsoft.com/office/drawing/2014/main" id="{21770821-6A7B-4505-BC23-50D85BB349B1}"/>
                </a:ext>
              </a:extLst>
            </p:cNvPr>
            <p:cNvSpPr/>
            <p:nvPr/>
          </p:nvSpPr>
          <p:spPr bwMode="auto">
            <a:xfrm>
              <a:off x="7571213" y="389483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4B6A3C8-4174-4EE0-ABE1-C0BC94503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7698755" y="407634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6" name="isľïḑe">
              <a:extLst>
                <a:ext uri="{FF2B5EF4-FFF2-40B4-BE49-F238E27FC236}">
                  <a16:creationId xmlns:a16="http://schemas.microsoft.com/office/drawing/2014/main" id="{C2133A36-2185-4A58-936F-0F6761D92EF6}"/>
                </a:ext>
              </a:extLst>
            </p:cNvPr>
            <p:cNvSpPr/>
            <p:nvPr/>
          </p:nvSpPr>
          <p:spPr bwMode="auto">
            <a:xfrm>
              <a:off x="7699540" y="406473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śḻidè">
              <a:extLst>
                <a:ext uri="{FF2B5EF4-FFF2-40B4-BE49-F238E27FC236}">
                  <a16:creationId xmlns:a16="http://schemas.microsoft.com/office/drawing/2014/main" id="{F5DEA7BA-03AF-4D2C-84E9-71BC2D3B53A2}"/>
                </a:ext>
              </a:extLst>
            </p:cNvPr>
            <p:cNvSpPr/>
            <p:nvPr/>
          </p:nvSpPr>
          <p:spPr bwMode="auto">
            <a:xfrm>
              <a:off x="7730444" y="407713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ŝļíḓè">
              <a:extLst>
                <a:ext uri="{FF2B5EF4-FFF2-40B4-BE49-F238E27FC236}">
                  <a16:creationId xmlns:a16="http://schemas.microsoft.com/office/drawing/2014/main" id="{E82A7A25-8F65-43D7-9384-C66D2A07C564}"/>
                </a:ext>
              </a:extLst>
            </p:cNvPr>
            <p:cNvSpPr/>
            <p:nvPr/>
          </p:nvSpPr>
          <p:spPr bwMode="auto">
            <a:xfrm>
              <a:off x="5397810" y="383757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$ḻïḑê">
              <a:extLst>
                <a:ext uri="{FF2B5EF4-FFF2-40B4-BE49-F238E27FC236}">
                  <a16:creationId xmlns:a16="http://schemas.microsoft.com/office/drawing/2014/main" id="{862730FD-1151-48EC-9E25-7330D4A649B4}"/>
                </a:ext>
              </a:extLst>
            </p:cNvPr>
            <p:cNvSpPr/>
            <p:nvPr/>
          </p:nvSpPr>
          <p:spPr bwMode="auto">
            <a:xfrm>
              <a:off x="6621153" y="416827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ṡlîḍê">
              <a:extLst>
                <a:ext uri="{FF2B5EF4-FFF2-40B4-BE49-F238E27FC236}">
                  <a16:creationId xmlns:a16="http://schemas.microsoft.com/office/drawing/2014/main" id="{0492E0D5-5EDE-4A0B-80F3-4D025C87B979}"/>
                </a:ext>
              </a:extLst>
            </p:cNvPr>
            <p:cNvSpPr/>
            <p:nvPr/>
          </p:nvSpPr>
          <p:spPr bwMode="auto">
            <a:xfrm>
              <a:off x="6517769" y="416984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šlîḓé">
              <a:extLst>
                <a:ext uri="{FF2B5EF4-FFF2-40B4-BE49-F238E27FC236}">
                  <a16:creationId xmlns:a16="http://schemas.microsoft.com/office/drawing/2014/main" id="{98D85AED-9D8A-4F11-A215-270F44872F0D}"/>
                </a:ext>
              </a:extLst>
            </p:cNvPr>
            <p:cNvSpPr/>
            <p:nvPr/>
          </p:nvSpPr>
          <p:spPr bwMode="auto">
            <a:xfrm>
              <a:off x="6414229" y="416984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Sḷíďe">
              <a:extLst>
                <a:ext uri="{FF2B5EF4-FFF2-40B4-BE49-F238E27FC236}">
                  <a16:creationId xmlns:a16="http://schemas.microsoft.com/office/drawing/2014/main" id="{1B5CDE32-FED5-42DB-8578-77E860F3D7F8}"/>
                </a:ext>
              </a:extLst>
            </p:cNvPr>
            <p:cNvSpPr/>
            <p:nvPr/>
          </p:nvSpPr>
          <p:spPr bwMode="auto">
            <a:xfrm>
              <a:off x="6312258" y="417125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sļíḋe">
              <a:extLst>
                <a:ext uri="{FF2B5EF4-FFF2-40B4-BE49-F238E27FC236}">
                  <a16:creationId xmlns:a16="http://schemas.microsoft.com/office/drawing/2014/main" id="{F410EBDA-AA62-4BCD-8063-761D24112129}"/>
                </a:ext>
              </a:extLst>
            </p:cNvPr>
            <p:cNvSpPr/>
            <p:nvPr/>
          </p:nvSpPr>
          <p:spPr bwMode="auto">
            <a:xfrm>
              <a:off x="5807108" y="417282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sḷïďè">
              <a:extLst>
                <a:ext uri="{FF2B5EF4-FFF2-40B4-BE49-F238E27FC236}">
                  <a16:creationId xmlns:a16="http://schemas.microsoft.com/office/drawing/2014/main" id="{E2202AE9-6561-45FC-803C-5F5DBDA3A5D4}"/>
                </a:ext>
              </a:extLst>
            </p:cNvPr>
            <p:cNvSpPr/>
            <p:nvPr/>
          </p:nvSpPr>
          <p:spPr bwMode="auto">
            <a:xfrm>
              <a:off x="5691331" y="417910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îśľíḓe">
              <a:extLst>
                <a:ext uri="{FF2B5EF4-FFF2-40B4-BE49-F238E27FC236}">
                  <a16:creationId xmlns:a16="http://schemas.microsoft.com/office/drawing/2014/main" id="{7F4F3C5D-66D9-4FA6-B35F-CC9E10792A44}"/>
                </a:ext>
              </a:extLst>
            </p:cNvPr>
            <p:cNvSpPr/>
            <p:nvPr/>
          </p:nvSpPr>
          <p:spPr bwMode="auto">
            <a:xfrm>
              <a:off x="5587791" y="418051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$ḻiḑe">
              <a:extLst>
                <a:ext uri="{FF2B5EF4-FFF2-40B4-BE49-F238E27FC236}">
                  <a16:creationId xmlns:a16="http://schemas.microsoft.com/office/drawing/2014/main" id="{530CC580-315A-4751-A725-123C4CC0BFB8}"/>
                </a:ext>
              </a:extLst>
            </p:cNvPr>
            <p:cNvSpPr/>
            <p:nvPr/>
          </p:nvSpPr>
          <p:spPr bwMode="auto">
            <a:xfrm>
              <a:off x="5484251" y="418051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ṧḻïḑé">
              <a:extLst>
                <a:ext uri="{FF2B5EF4-FFF2-40B4-BE49-F238E27FC236}">
                  <a16:creationId xmlns:a16="http://schemas.microsoft.com/office/drawing/2014/main" id="{9BBCBAB9-FD8E-4F70-8966-91655D26CC6B}"/>
                </a:ext>
              </a:extLst>
            </p:cNvPr>
            <p:cNvSpPr/>
            <p:nvPr/>
          </p:nvSpPr>
          <p:spPr bwMode="auto">
            <a:xfrm>
              <a:off x="6621153" y="407085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ŝlîḍé">
              <a:extLst>
                <a:ext uri="{FF2B5EF4-FFF2-40B4-BE49-F238E27FC236}">
                  <a16:creationId xmlns:a16="http://schemas.microsoft.com/office/drawing/2014/main" id="{5EEBFA00-ED08-4779-AACB-AAFC4D3A643C}"/>
                </a:ext>
              </a:extLst>
            </p:cNvPr>
            <p:cNvSpPr/>
            <p:nvPr/>
          </p:nvSpPr>
          <p:spPr bwMode="auto">
            <a:xfrm>
              <a:off x="6517769" y="407242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ṧ1iḋè">
              <a:extLst>
                <a:ext uri="{FF2B5EF4-FFF2-40B4-BE49-F238E27FC236}">
                  <a16:creationId xmlns:a16="http://schemas.microsoft.com/office/drawing/2014/main" id="{DC20CA7D-C6B7-479B-9059-BEFD756E294D}"/>
                </a:ext>
              </a:extLst>
            </p:cNvPr>
            <p:cNvSpPr/>
            <p:nvPr/>
          </p:nvSpPr>
          <p:spPr bwMode="auto">
            <a:xfrm>
              <a:off x="6414229" y="407399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ŝ1ïdè">
              <a:extLst>
                <a:ext uri="{FF2B5EF4-FFF2-40B4-BE49-F238E27FC236}">
                  <a16:creationId xmlns:a16="http://schemas.microsoft.com/office/drawing/2014/main" id="{2F947027-BCA3-4145-BF44-F1D056BD4AF8}"/>
                </a:ext>
              </a:extLst>
            </p:cNvPr>
            <p:cNvSpPr/>
            <p:nvPr/>
          </p:nvSpPr>
          <p:spPr bwMode="auto">
            <a:xfrm>
              <a:off x="6310689" y="407399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ṥľîḍé">
              <a:extLst>
                <a:ext uri="{FF2B5EF4-FFF2-40B4-BE49-F238E27FC236}">
                  <a16:creationId xmlns:a16="http://schemas.microsoft.com/office/drawing/2014/main" id="{C4EC591B-491C-472A-9B85-B153ABD44DD4}"/>
                </a:ext>
              </a:extLst>
            </p:cNvPr>
            <p:cNvSpPr/>
            <p:nvPr/>
          </p:nvSpPr>
          <p:spPr bwMode="auto">
            <a:xfrm>
              <a:off x="6207149" y="407556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śļíďè">
              <a:extLst>
                <a:ext uri="{FF2B5EF4-FFF2-40B4-BE49-F238E27FC236}">
                  <a16:creationId xmlns:a16="http://schemas.microsoft.com/office/drawing/2014/main" id="{E413126D-275D-4585-A348-DA6930B0C5E1}"/>
                </a:ext>
              </a:extLst>
            </p:cNvPr>
            <p:cNvSpPr/>
            <p:nvPr/>
          </p:nvSpPr>
          <p:spPr bwMode="auto">
            <a:xfrm>
              <a:off x="6103766" y="407713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śļiḍe">
              <a:extLst>
                <a:ext uri="{FF2B5EF4-FFF2-40B4-BE49-F238E27FC236}">
                  <a16:creationId xmlns:a16="http://schemas.microsoft.com/office/drawing/2014/main" id="{91E6C176-D00F-4F64-BBFE-11AC2A2EA7C9}"/>
                </a:ext>
              </a:extLst>
            </p:cNvPr>
            <p:cNvSpPr/>
            <p:nvPr/>
          </p:nvSpPr>
          <p:spPr bwMode="auto">
            <a:xfrm>
              <a:off x="6000226" y="407870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şḻïdê">
              <a:extLst>
                <a:ext uri="{FF2B5EF4-FFF2-40B4-BE49-F238E27FC236}">
                  <a16:creationId xmlns:a16="http://schemas.microsoft.com/office/drawing/2014/main" id="{2F344EC1-B0FA-4F3D-A881-39EE26D74944}"/>
                </a:ext>
              </a:extLst>
            </p:cNvPr>
            <p:cNvSpPr/>
            <p:nvPr/>
          </p:nvSpPr>
          <p:spPr bwMode="auto">
            <a:xfrm>
              <a:off x="5896687" y="407870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šḻîdê">
              <a:extLst>
                <a:ext uri="{FF2B5EF4-FFF2-40B4-BE49-F238E27FC236}">
                  <a16:creationId xmlns:a16="http://schemas.microsoft.com/office/drawing/2014/main" id="{76D70C18-3331-409B-856C-C4A048FEEA74}"/>
                </a:ext>
              </a:extLst>
            </p:cNvPr>
            <p:cNvSpPr/>
            <p:nvPr/>
          </p:nvSpPr>
          <p:spPr bwMode="auto">
            <a:xfrm>
              <a:off x="5793302" y="408011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ṥḷîḓe">
              <a:extLst>
                <a:ext uri="{FF2B5EF4-FFF2-40B4-BE49-F238E27FC236}">
                  <a16:creationId xmlns:a16="http://schemas.microsoft.com/office/drawing/2014/main" id="{7648D89D-45A7-4B5C-B4BA-7BD1D46F57AB}"/>
                </a:ext>
              </a:extLst>
            </p:cNvPr>
            <p:cNvSpPr/>
            <p:nvPr/>
          </p:nvSpPr>
          <p:spPr bwMode="auto">
            <a:xfrm>
              <a:off x="5689762" y="408168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šľîḍe">
              <a:extLst>
                <a:ext uri="{FF2B5EF4-FFF2-40B4-BE49-F238E27FC236}">
                  <a16:creationId xmlns:a16="http://schemas.microsoft.com/office/drawing/2014/main" id="{1B626593-75AA-46AC-9F75-6EAB8A401286}"/>
                </a:ext>
              </a:extLst>
            </p:cNvPr>
            <p:cNvSpPr/>
            <p:nvPr/>
          </p:nvSpPr>
          <p:spPr bwMode="auto">
            <a:xfrm>
              <a:off x="5586222" y="408324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şḷîďe">
              <a:extLst>
                <a:ext uri="{FF2B5EF4-FFF2-40B4-BE49-F238E27FC236}">
                  <a16:creationId xmlns:a16="http://schemas.microsoft.com/office/drawing/2014/main" id="{781E3BC5-0907-45D9-B826-27DD42E0451D}"/>
                </a:ext>
              </a:extLst>
            </p:cNvPr>
            <p:cNvSpPr/>
            <p:nvPr/>
          </p:nvSpPr>
          <p:spPr bwMode="auto">
            <a:xfrm>
              <a:off x="5482681" y="408324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şlïḑe">
              <a:extLst>
                <a:ext uri="{FF2B5EF4-FFF2-40B4-BE49-F238E27FC236}">
                  <a16:creationId xmlns:a16="http://schemas.microsoft.com/office/drawing/2014/main" id="{B7D21359-EEEF-4A68-B82E-D483D4C1CF46}"/>
                </a:ext>
              </a:extLst>
            </p:cNvPr>
            <p:cNvSpPr/>
            <p:nvPr/>
          </p:nvSpPr>
          <p:spPr bwMode="auto">
            <a:xfrm>
              <a:off x="6619741" y="397359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$ļîḑè">
              <a:extLst>
                <a:ext uri="{FF2B5EF4-FFF2-40B4-BE49-F238E27FC236}">
                  <a16:creationId xmlns:a16="http://schemas.microsoft.com/office/drawing/2014/main" id="{B1454193-927A-44E9-94DB-4B59992F38FD}"/>
                </a:ext>
              </a:extLst>
            </p:cNvPr>
            <p:cNvSpPr/>
            <p:nvPr/>
          </p:nvSpPr>
          <p:spPr bwMode="auto">
            <a:xfrm>
              <a:off x="6516201" y="397516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ŝ1ïḋè">
              <a:extLst>
                <a:ext uri="{FF2B5EF4-FFF2-40B4-BE49-F238E27FC236}">
                  <a16:creationId xmlns:a16="http://schemas.microsoft.com/office/drawing/2014/main" id="{26359BDD-9548-4247-AFDC-C1B16816245E}"/>
                </a:ext>
              </a:extLst>
            </p:cNvPr>
            <p:cNvSpPr/>
            <p:nvPr/>
          </p:nvSpPr>
          <p:spPr bwMode="auto">
            <a:xfrm>
              <a:off x="6412660" y="397672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ṣľíďé">
              <a:extLst>
                <a:ext uri="{FF2B5EF4-FFF2-40B4-BE49-F238E27FC236}">
                  <a16:creationId xmlns:a16="http://schemas.microsoft.com/office/drawing/2014/main" id="{11B4CE01-489F-4DAA-B5FA-F4ECAB20500A}"/>
                </a:ext>
              </a:extLst>
            </p:cNvPr>
            <p:cNvSpPr/>
            <p:nvPr/>
          </p:nvSpPr>
          <p:spPr bwMode="auto">
            <a:xfrm>
              <a:off x="6309120" y="397672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ṩļïďe">
              <a:extLst>
                <a:ext uri="{FF2B5EF4-FFF2-40B4-BE49-F238E27FC236}">
                  <a16:creationId xmlns:a16="http://schemas.microsoft.com/office/drawing/2014/main" id="{D3BA2433-4102-4AEE-91FC-644567A471EC}"/>
                </a:ext>
              </a:extLst>
            </p:cNvPr>
            <p:cNvSpPr/>
            <p:nvPr/>
          </p:nvSpPr>
          <p:spPr bwMode="auto">
            <a:xfrm>
              <a:off x="6205738" y="397829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ṡḻïďe">
              <a:extLst>
                <a:ext uri="{FF2B5EF4-FFF2-40B4-BE49-F238E27FC236}">
                  <a16:creationId xmlns:a16="http://schemas.microsoft.com/office/drawing/2014/main" id="{983C61F2-6567-48E0-9ABA-5F0FC4A92062}"/>
                </a:ext>
              </a:extLst>
            </p:cNvPr>
            <p:cNvSpPr/>
            <p:nvPr/>
          </p:nvSpPr>
          <p:spPr bwMode="auto">
            <a:xfrm>
              <a:off x="6102197" y="397970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ṡḻîdé">
              <a:extLst>
                <a:ext uri="{FF2B5EF4-FFF2-40B4-BE49-F238E27FC236}">
                  <a16:creationId xmlns:a16="http://schemas.microsoft.com/office/drawing/2014/main" id="{100A1499-20AD-4AC2-A245-02A070A5AFEA}"/>
                </a:ext>
              </a:extLst>
            </p:cNvPr>
            <p:cNvSpPr/>
            <p:nvPr/>
          </p:nvSpPr>
          <p:spPr bwMode="auto">
            <a:xfrm>
              <a:off x="5998658" y="398127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ṣlïďé">
              <a:extLst>
                <a:ext uri="{FF2B5EF4-FFF2-40B4-BE49-F238E27FC236}">
                  <a16:creationId xmlns:a16="http://schemas.microsoft.com/office/drawing/2014/main" id="{74C563D2-458A-4025-A79D-A0389AF99082}"/>
                </a:ext>
              </a:extLst>
            </p:cNvPr>
            <p:cNvSpPr/>
            <p:nvPr/>
          </p:nvSpPr>
          <p:spPr bwMode="auto">
            <a:xfrm>
              <a:off x="5895117" y="398284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$ļídè">
              <a:extLst>
                <a:ext uri="{FF2B5EF4-FFF2-40B4-BE49-F238E27FC236}">
                  <a16:creationId xmlns:a16="http://schemas.microsoft.com/office/drawing/2014/main" id="{E748E20C-19A0-46B0-A0DD-4B7ACF697F81}"/>
                </a:ext>
              </a:extLst>
            </p:cNvPr>
            <p:cNvSpPr/>
            <p:nvPr/>
          </p:nvSpPr>
          <p:spPr bwMode="auto">
            <a:xfrm>
              <a:off x="5791735" y="398284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śḻîďe">
              <a:extLst>
                <a:ext uri="{FF2B5EF4-FFF2-40B4-BE49-F238E27FC236}">
                  <a16:creationId xmlns:a16="http://schemas.microsoft.com/office/drawing/2014/main" id="{F0AC94DD-7F37-48B4-8EE6-EEEC13D795C3}"/>
                </a:ext>
              </a:extLst>
            </p:cNvPr>
            <p:cNvSpPr/>
            <p:nvPr/>
          </p:nvSpPr>
          <p:spPr bwMode="auto">
            <a:xfrm>
              <a:off x="5688193" y="39844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ṣlíḍè">
              <a:extLst>
                <a:ext uri="{FF2B5EF4-FFF2-40B4-BE49-F238E27FC236}">
                  <a16:creationId xmlns:a16="http://schemas.microsoft.com/office/drawing/2014/main" id="{0BFC8942-A65D-4C43-A452-BB628DCFFBB7}"/>
                </a:ext>
              </a:extLst>
            </p:cNvPr>
            <p:cNvSpPr/>
            <p:nvPr/>
          </p:nvSpPr>
          <p:spPr bwMode="auto">
            <a:xfrm>
              <a:off x="5584652" y="398598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ṧḷïḋê">
              <a:extLst>
                <a:ext uri="{FF2B5EF4-FFF2-40B4-BE49-F238E27FC236}">
                  <a16:creationId xmlns:a16="http://schemas.microsoft.com/office/drawing/2014/main" id="{16F93F58-B63F-44A6-A27B-6CC1E17C8CB0}"/>
                </a:ext>
              </a:extLst>
            </p:cNvPr>
            <p:cNvSpPr/>
            <p:nvPr/>
          </p:nvSpPr>
          <p:spPr bwMode="auto">
            <a:xfrm>
              <a:off x="5481113" y="398755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şļïďè">
              <a:extLst>
                <a:ext uri="{FF2B5EF4-FFF2-40B4-BE49-F238E27FC236}">
                  <a16:creationId xmlns:a16="http://schemas.microsoft.com/office/drawing/2014/main" id="{4F023186-674B-4A8E-ABBA-8EF109606247}"/>
                </a:ext>
              </a:extLst>
            </p:cNvPr>
            <p:cNvSpPr/>
            <p:nvPr/>
          </p:nvSpPr>
          <p:spPr bwMode="auto">
            <a:xfrm>
              <a:off x="6618172" y="387632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Sľïďê">
              <a:extLst>
                <a:ext uri="{FF2B5EF4-FFF2-40B4-BE49-F238E27FC236}">
                  <a16:creationId xmlns:a16="http://schemas.microsoft.com/office/drawing/2014/main" id="{C8CF5C08-4B1D-4CF6-974F-E48C2930B781}"/>
                </a:ext>
              </a:extLst>
            </p:cNvPr>
            <p:cNvSpPr/>
            <p:nvPr/>
          </p:nvSpPr>
          <p:spPr bwMode="auto">
            <a:xfrm>
              <a:off x="6514633" y="387773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ŝlîḍé">
              <a:extLst>
                <a:ext uri="{FF2B5EF4-FFF2-40B4-BE49-F238E27FC236}">
                  <a16:creationId xmlns:a16="http://schemas.microsoft.com/office/drawing/2014/main" id="{24E06A9E-5422-41E7-B649-0BB9576F0A51}"/>
                </a:ext>
              </a:extLst>
            </p:cNvPr>
            <p:cNvSpPr/>
            <p:nvPr/>
          </p:nvSpPr>
          <p:spPr bwMode="auto">
            <a:xfrm>
              <a:off x="6411091" y="387930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şľîdè">
              <a:extLst>
                <a:ext uri="{FF2B5EF4-FFF2-40B4-BE49-F238E27FC236}">
                  <a16:creationId xmlns:a16="http://schemas.microsoft.com/office/drawing/2014/main" id="{5E50C224-FAF5-4ACF-9970-07CDA77D2AEA}"/>
                </a:ext>
              </a:extLst>
            </p:cNvPr>
            <p:cNvSpPr/>
            <p:nvPr/>
          </p:nvSpPr>
          <p:spPr bwMode="auto">
            <a:xfrm>
              <a:off x="6307709" y="388087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slïḋe">
              <a:extLst>
                <a:ext uri="{FF2B5EF4-FFF2-40B4-BE49-F238E27FC236}">
                  <a16:creationId xmlns:a16="http://schemas.microsoft.com/office/drawing/2014/main" id="{4F1AC686-AE54-4CC6-8CC9-07523567E0A2}"/>
                </a:ext>
              </a:extLst>
            </p:cNvPr>
            <p:cNvSpPr/>
            <p:nvPr/>
          </p:nvSpPr>
          <p:spPr bwMode="auto">
            <a:xfrm>
              <a:off x="6204168" y="388087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Sḻîḓe">
              <a:extLst>
                <a:ext uri="{FF2B5EF4-FFF2-40B4-BE49-F238E27FC236}">
                  <a16:creationId xmlns:a16="http://schemas.microsoft.com/office/drawing/2014/main" id="{938F07B8-01A9-43CB-B017-4B7B84F77ED9}"/>
                </a:ext>
              </a:extLst>
            </p:cNvPr>
            <p:cNvSpPr/>
            <p:nvPr/>
          </p:nvSpPr>
          <p:spPr bwMode="auto">
            <a:xfrm>
              <a:off x="6100629" y="388244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ṣlîḋê">
              <a:extLst>
                <a:ext uri="{FF2B5EF4-FFF2-40B4-BE49-F238E27FC236}">
                  <a16:creationId xmlns:a16="http://schemas.microsoft.com/office/drawing/2014/main" id="{C3296190-2C8D-4504-B000-A8F94431FE0F}"/>
                </a:ext>
              </a:extLst>
            </p:cNvPr>
            <p:cNvSpPr/>
            <p:nvPr/>
          </p:nvSpPr>
          <p:spPr bwMode="auto">
            <a:xfrm>
              <a:off x="5998658" y="388401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ṧḷíďé">
              <a:extLst>
                <a:ext uri="{FF2B5EF4-FFF2-40B4-BE49-F238E27FC236}">
                  <a16:creationId xmlns:a16="http://schemas.microsoft.com/office/drawing/2014/main" id="{1BB6E1B8-F6AE-4945-A584-FD2238D88DF3}"/>
                </a:ext>
              </a:extLst>
            </p:cNvPr>
            <p:cNvSpPr/>
            <p:nvPr/>
          </p:nvSpPr>
          <p:spPr bwMode="auto">
            <a:xfrm>
              <a:off x="5895117" y="388558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šľiḓe">
              <a:extLst>
                <a:ext uri="{FF2B5EF4-FFF2-40B4-BE49-F238E27FC236}">
                  <a16:creationId xmlns:a16="http://schemas.microsoft.com/office/drawing/2014/main" id="{36CAB6E6-B7C9-4A5B-8720-74F76575472C}"/>
                </a:ext>
              </a:extLst>
            </p:cNvPr>
            <p:cNvSpPr/>
            <p:nvPr/>
          </p:nvSpPr>
          <p:spPr bwMode="auto">
            <a:xfrm>
              <a:off x="5791735" y="388558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šḷiḍê">
              <a:extLst>
                <a:ext uri="{FF2B5EF4-FFF2-40B4-BE49-F238E27FC236}">
                  <a16:creationId xmlns:a16="http://schemas.microsoft.com/office/drawing/2014/main" id="{76B142AB-F9FD-49C2-89FC-6C20ABF31004}"/>
                </a:ext>
              </a:extLst>
            </p:cNvPr>
            <p:cNvSpPr/>
            <p:nvPr/>
          </p:nvSpPr>
          <p:spPr bwMode="auto">
            <a:xfrm>
              <a:off x="5688193" y="388715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ṩḷíḓê">
              <a:extLst>
                <a:ext uri="{FF2B5EF4-FFF2-40B4-BE49-F238E27FC236}">
                  <a16:creationId xmlns:a16="http://schemas.microsoft.com/office/drawing/2014/main" id="{DC66D28A-44A1-4D5D-A3BA-174D14E3FEF2}"/>
                </a:ext>
              </a:extLst>
            </p:cNvPr>
            <p:cNvSpPr/>
            <p:nvPr/>
          </p:nvSpPr>
          <p:spPr bwMode="auto">
            <a:xfrm>
              <a:off x="5584652" y="388856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ŝḻiďê">
              <a:extLst>
                <a:ext uri="{FF2B5EF4-FFF2-40B4-BE49-F238E27FC236}">
                  <a16:creationId xmlns:a16="http://schemas.microsoft.com/office/drawing/2014/main" id="{DA01671A-5C54-4442-9E90-04F79F7E3C77}"/>
                </a:ext>
              </a:extLst>
            </p:cNvPr>
            <p:cNvSpPr/>
            <p:nvPr/>
          </p:nvSpPr>
          <p:spPr bwMode="auto">
            <a:xfrm>
              <a:off x="5481113" y="38901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ṥḷîďè">
              <a:extLst>
                <a:ext uri="{FF2B5EF4-FFF2-40B4-BE49-F238E27FC236}">
                  <a16:creationId xmlns:a16="http://schemas.microsoft.com/office/drawing/2014/main" id="{4366AC4A-4743-4CA5-AB67-7E5E9100FA19}"/>
                </a:ext>
              </a:extLst>
            </p:cNvPr>
            <p:cNvSpPr/>
            <p:nvPr/>
          </p:nvSpPr>
          <p:spPr bwMode="auto">
            <a:xfrm>
              <a:off x="6860707" y="386550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ş1ídè">
              <a:extLst>
                <a:ext uri="{FF2B5EF4-FFF2-40B4-BE49-F238E27FC236}">
                  <a16:creationId xmlns:a16="http://schemas.microsoft.com/office/drawing/2014/main" id="{89071843-401B-4863-A888-D72A0BC23488}"/>
                </a:ext>
              </a:extLst>
            </p:cNvPr>
            <p:cNvSpPr/>
            <p:nvPr/>
          </p:nvSpPr>
          <p:spPr bwMode="auto">
            <a:xfrm>
              <a:off x="7029039" y="399837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ṧlîḋê">
              <a:extLst>
                <a:ext uri="{FF2B5EF4-FFF2-40B4-BE49-F238E27FC236}">
                  <a16:creationId xmlns:a16="http://schemas.microsoft.com/office/drawing/2014/main" id="{E390300C-B2C5-4741-8603-AD862E1E89CE}"/>
                </a:ext>
              </a:extLst>
            </p:cNvPr>
            <p:cNvSpPr/>
            <p:nvPr/>
          </p:nvSpPr>
          <p:spPr bwMode="auto">
            <a:xfrm>
              <a:off x="6860707" y="399680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ṩ1íḑé">
              <a:extLst>
                <a:ext uri="{FF2B5EF4-FFF2-40B4-BE49-F238E27FC236}">
                  <a16:creationId xmlns:a16="http://schemas.microsoft.com/office/drawing/2014/main" id="{807201FC-788F-4F26-B5B9-99B9CBF1B11C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ṡḻïḑè">
              <a:extLst>
                <a:ext uri="{FF2B5EF4-FFF2-40B4-BE49-F238E27FC236}">
                  <a16:creationId xmlns:a16="http://schemas.microsoft.com/office/drawing/2014/main" id="{A271DF10-977A-46E1-BA9A-98908FC2EAF9}"/>
                </a:ext>
              </a:extLst>
            </p:cNvPr>
            <p:cNvSpPr/>
            <p:nvPr/>
          </p:nvSpPr>
          <p:spPr bwMode="auto">
            <a:xfrm>
              <a:off x="6860707" y="397202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ṧḻîďe">
              <a:extLst>
                <a:ext uri="{FF2B5EF4-FFF2-40B4-BE49-F238E27FC236}">
                  <a16:creationId xmlns:a16="http://schemas.microsoft.com/office/drawing/2014/main" id="{D78B7E53-1FED-45A1-9522-9E337D338FCC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ṧḻíḍé">
              <a:extLst>
                <a:ext uri="{FF2B5EF4-FFF2-40B4-BE49-F238E27FC236}">
                  <a16:creationId xmlns:a16="http://schemas.microsoft.com/office/drawing/2014/main" id="{2394446E-4A46-4962-BCE8-96FD6AE4A3C1}"/>
                </a:ext>
              </a:extLst>
            </p:cNvPr>
            <p:cNvSpPr/>
            <p:nvPr/>
          </p:nvSpPr>
          <p:spPr bwMode="auto">
            <a:xfrm>
              <a:off x="6860707" y="396888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ŝľíḑe">
              <a:extLst>
                <a:ext uri="{FF2B5EF4-FFF2-40B4-BE49-F238E27FC236}">
                  <a16:creationId xmlns:a16="http://schemas.microsoft.com/office/drawing/2014/main" id="{2D54C8B3-0E54-4EEC-92D6-F1CFDACDD4F6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ľïḓè">
              <a:extLst>
                <a:ext uri="{FF2B5EF4-FFF2-40B4-BE49-F238E27FC236}">
                  <a16:creationId xmlns:a16="http://schemas.microsoft.com/office/drawing/2014/main" id="{2BC2F6D5-183E-45B5-9D2D-673A3BB4B730}"/>
                </a:ext>
              </a:extLst>
            </p:cNvPr>
            <p:cNvSpPr/>
            <p:nvPr/>
          </p:nvSpPr>
          <p:spPr bwMode="auto">
            <a:xfrm>
              <a:off x="6970366" y="386706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šḻiḍé">
              <a:extLst>
                <a:ext uri="{FF2B5EF4-FFF2-40B4-BE49-F238E27FC236}">
                  <a16:creationId xmlns:a16="http://schemas.microsoft.com/office/drawing/2014/main" id="{C92233C2-E528-4719-B0C3-452FA502BAC5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şľïḑe">
              <a:extLst>
                <a:ext uri="{FF2B5EF4-FFF2-40B4-BE49-F238E27FC236}">
                  <a16:creationId xmlns:a16="http://schemas.microsoft.com/office/drawing/2014/main" id="{F385707A-2236-44E0-B6DD-A3E54E714841}"/>
                </a:ext>
              </a:extLst>
            </p:cNvPr>
            <p:cNvSpPr/>
            <p:nvPr/>
          </p:nvSpPr>
          <p:spPr bwMode="auto">
            <a:xfrm>
              <a:off x="6968797" y="386706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ḻiḋé">
              <a:extLst>
                <a:ext uri="{FF2B5EF4-FFF2-40B4-BE49-F238E27FC236}">
                  <a16:creationId xmlns:a16="http://schemas.microsoft.com/office/drawing/2014/main" id="{D6E31496-FB43-4023-8A6D-DF671B270B73}"/>
                </a:ext>
              </a:extLst>
            </p:cNvPr>
            <p:cNvSpPr/>
            <p:nvPr/>
          </p:nvSpPr>
          <p:spPr bwMode="auto">
            <a:xfrm>
              <a:off x="6953423" y="392731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ş1îḓê">
              <a:extLst>
                <a:ext uri="{FF2B5EF4-FFF2-40B4-BE49-F238E27FC236}">
                  <a16:creationId xmlns:a16="http://schemas.microsoft.com/office/drawing/2014/main" id="{A7269B32-9EBF-4B28-943A-4C6979F6EFBD}"/>
                </a:ext>
              </a:extLst>
            </p:cNvPr>
            <p:cNvSpPr/>
            <p:nvPr/>
          </p:nvSpPr>
          <p:spPr bwMode="auto">
            <a:xfrm>
              <a:off x="6950286" y="392574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šḷïḋè">
              <a:extLst>
                <a:ext uri="{FF2B5EF4-FFF2-40B4-BE49-F238E27FC236}">
                  <a16:creationId xmlns:a16="http://schemas.microsoft.com/office/drawing/2014/main" id="{FCEFF2A7-21AB-484E-A53C-72A0DE9CE06B}"/>
                </a:ext>
              </a:extLst>
            </p:cNvPr>
            <p:cNvSpPr/>
            <p:nvPr/>
          </p:nvSpPr>
          <p:spPr bwMode="auto">
            <a:xfrm>
              <a:off x="4267025" y="386393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şḻíďê">
              <a:extLst>
                <a:ext uri="{FF2B5EF4-FFF2-40B4-BE49-F238E27FC236}">
                  <a16:creationId xmlns:a16="http://schemas.microsoft.com/office/drawing/2014/main" id="{DFD5BDFD-ABB1-4266-87F1-BB69CC9CECA9}"/>
                </a:ext>
              </a:extLst>
            </p:cNvPr>
            <p:cNvSpPr/>
            <p:nvPr/>
          </p:nvSpPr>
          <p:spPr bwMode="auto">
            <a:xfrm>
              <a:off x="4384372" y="387005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ṡlíďè">
              <a:extLst>
                <a:ext uri="{FF2B5EF4-FFF2-40B4-BE49-F238E27FC236}">
                  <a16:creationId xmlns:a16="http://schemas.microsoft.com/office/drawing/2014/main" id="{0E7B703A-F5E3-40E6-BFF0-E917AFC88487}"/>
                </a:ext>
              </a:extLst>
            </p:cNvPr>
            <p:cNvSpPr/>
            <p:nvPr/>
          </p:nvSpPr>
          <p:spPr bwMode="auto">
            <a:xfrm>
              <a:off x="4305617" y="389170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ş1iďè">
              <a:extLst>
                <a:ext uri="{FF2B5EF4-FFF2-40B4-BE49-F238E27FC236}">
                  <a16:creationId xmlns:a16="http://schemas.microsoft.com/office/drawing/2014/main" id="{1029CBF5-59B6-43A3-9C66-CC0D3466D065}"/>
                </a:ext>
              </a:extLst>
            </p:cNvPr>
            <p:cNvSpPr/>
            <p:nvPr/>
          </p:nvSpPr>
          <p:spPr bwMode="auto">
            <a:xfrm>
              <a:off x="4415277" y="394111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ṡḻïďê">
              <a:extLst>
                <a:ext uri="{FF2B5EF4-FFF2-40B4-BE49-F238E27FC236}">
                  <a16:creationId xmlns:a16="http://schemas.microsoft.com/office/drawing/2014/main" id="{35E7148F-47ED-4D98-9703-35D220C056C2}"/>
                </a:ext>
              </a:extLst>
            </p:cNvPr>
            <p:cNvSpPr/>
            <p:nvPr/>
          </p:nvSpPr>
          <p:spPr bwMode="auto">
            <a:xfrm>
              <a:off x="5093463" y="437065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Sliḓé">
              <a:extLst>
                <a:ext uri="{FF2B5EF4-FFF2-40B4-BE49-F238E27FC236}">
                  <a16:creationId xmlns:a16="http://schemas.microsoft.com/office/drawing/2014/main" id="{0311B129-58C7-4F41-B57A-37819E4295CC}"/>
                </a:ext>
              </a:extLst>
            </p:cNvPr>
            <p:cNvSpPr/>
            <p:nvPr/>
          </p:nvSpPr>
          <p:spPr bwMode="auto">
            <a:xfrm>
              <a:off x="4979098" y="479846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ṩḷïďé">
              <a:extLst>
                <a:ext uri="{FF2B5EF4-FFF2-40B4-BE49-F238E27FC236}">
                  <a16:creationId xmlns:a16="http://schemas.microsoft.com/office/drawing/2014/main" id="{420A695A-A0DC-4DBD-A4C3-805292BF8AD7}"/>
                </a:ext>
              </a:extLst>
            </p:cNvPr>
            <p:cNvSpPr/>
            <p:nvPr/>
          </p:nvSpPr>
          <p:spPr bwMode="auto">
            <a:xfrm>
              <a:off x="5232458" y="585362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şlïďê">
              <a:extLst>
                <a:ext uri="{FF2B5EF4-FFF2-40B4-BE49-F238E27FC236}">
                  <a16:creationId xmlns:a16="http://schemas.microsoft.com/office/drawing/2014/main" id="{6F34CD33-49DD-43AE-93FA-042C77A6848B}"/>
                </a:ext>
              </a:extLst>
            </p:cNvPr>
            <p:cNvSpPr/>
            <p:nvPr/>
          </p:nvSpPr>
          <p:spPr bwMode="auto">
            <a:xfrm>
              <a:off x="5750004" y="584123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ṣḻîḑé">
              <a:extLst>
                <a:ext uri="{FF2B5EF4-FFF2-40B4-BE49-F238E27FC236}">
                  <a16:creationId xmlns:a16="http://schemas.microsoft.com/office/drawing/2014/main" id="{6C7469FD-457A-46EC-999F-C00283980FB9}"/>
                </a:ext>
              </a:extLst>
            </p:cNvPr>
            <p:cNvSpPr/>
            <p:nvPr/>
          </p:nvSpPr>
          <p:spPr bwMode="auto">
            <a:xfrm>
              <a:off x="5950808" y="577942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s1íďê">
              <a:extLst>
                <a:ext uri="{FF2B5EF4-FFF2-40B4-BE49-F238E27FC236}">
                  <a16:creationId xmlns:a16="http://schemas.microsoft.com/office/drawing/2014/main" id="{DA2F29DD-30DF-4A2E-BB1B-B771C8A9BFE7}"/>
                </a:ext>
              </a:extLst>
            </p:cNvPr>
            <p:cNvSpPr/>
            <p:nvPr/>
          </p:nvSpPr>
          <p:spPr bwMode="auto">
            <a:xfrm>
              <a:off x="6066583" y="451733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ş1idê">
              <a:extLst>
                <a:ext uri="{FF2B5EF4-FFF2-40B4-BE49-F238E27FC236}">
                  <a16:creationId xmlns:a16="http://schemas.microsoft.com/office/drawing/2014/main" id="{5214C2CD-0A24-4421-9FA5-D28900C827D8}"/>
                </a:ext>
              </a:extLst>
            </p:cNvPr>
            <p:cNvSpPr/>
            <p:nvPr/>
          </p:nvSpPr>
          <p:spPr bwMode="auto">
            <a:xfrm>
              <a:off x="5981713" y="456675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$ļîḓè">
              <a:extLst>
                <a:ext uri="{FF2B5EF4-FFF2-40B4-BE49-F238E27FC236}">
                  <a16:creationId xmlns:a16="http://schemas.microsoft.com/office/drawing/2014/main" id="{EC8C5FBD-74C0-48B0-AAD7-E34A67222598}"/>
                </a:ext>
              </a:extLst>
            </p:cNvPr>
            <p:cNvSpPr/>
            <p:nvPr/>
          </p:nvSpPr>
          <p:spPr bwMode="auto">
            <a:xfrm>
              <a:off x="5994106" y="456518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Sḻíďê">
              <a:extLst>
                <a:ext uri="{FF2B5EF4-FFF2-40B4-BE49-F238E27FC236}">
                  <a16:creationId xmlns:a16="http://schemas.microsoft.com/office/drawing/2014/main" id="{10111954-1CF8-419A-A613-C322A6C5D596}"/>
                </a:ext>
              </a:extLst>
            </p:cNvPr>
            <p:cNvSpPr/>
            <p:nvPr/>
          </p:nvSpPr>
          <p:spPr bwMode="auto">
            <a:xfrm>
              <a:off x="6435877" y="466715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sļïḓè">
              <a:extLst>
                <a:ext uri="{FF2B5EF4-FFF2-40B4-BE49-F238E27FC236}">
                  <a16:creationId xmlns:a16="http://schemas.microsoft.com/office/drawing/2014/main" id="{0C34D43E-1E5A-486D-BD42-384936F18F9B}"/>
                </a:ext>
              </a:extLst>
            </p:cNvPr>
            <p:cNvSpPr/>
            <p:nvPr/>
          </p:nvSpPr>
          <p:spPr bwMode="auto">
            <a:xfrm>
              <a:off x="6055759" y="456518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ṧļíḋé">
              <a:extLst>
                <a:ext uri="{FF2B5EF4-FFF2-40B4-BE49-F238E27FC236}">
                  <a16:creationId xmlns:a16="http://schemas.microsoft.com/office/drawing/2014/main" id="{1EF61BDD-FE12-45B6-811C-68EE2E70C24A}"/>
                </a:ext>
              </a:extLst>
            </p:cNvPr>
            <p:cNvSpPr/>
            <p:nvPr/>
          </p:nvSpPr>
          <p:spPr bwMode="auto">
            <a:xfrm>
              <a:off x="6492982" y="468268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ṩļïḍe">
              <a:extLst>
                <a:ext uri="{FF2B5EF4-FFF2-40B4-BE49-F238E27FC236}">
                  <a16:creationId xmlns:a16="http://schemas.microsoft.com/office/drawing/2014/main" id="{85177FE0-0972-4538-8433-35F1DD3760EE}"/>
                </a:ext>
              </a:extLst>
            </p:cNvPr>
            <p:cNvSpPr/>
            <p:nvPr/>
          </p:nvSpPr>
          <p:spPr bwMode="auto">
            <a:xfrm>
              <a:off x="6299863" y="468425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$ḻíḋé">
              <a:extLst>
                <a:ext uri="{FF2B5EF4-FFF2-40B4-BE49-F238E27FC236}">
                  <a16:creationId xmlns:a16="http://schemas.microsoft.com/office/drawing/2014/main" id="{6D906CFD-A529-4CB3-B2EA-6AE7C5E319AE}"/>
                </a:ext>
              </a:extLst>
            </p:cNvPr>
            <p:cNvSpPr/>
            <p:nvPr/>
          </p:nvSpPr>
          <p:spPr bwMode="auto">
            <a:xfrm>
              <a:off x="6105335" y="459451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ṩḻíḓè">
              <a:extLst>
                <a:ext uri="{FF2B5EF4-FFF2-40B4-BE49-F238E27FC236}">
                  <a16:creationId xmlns:a16="http://schemas.microsoft.com/office/drawing/2014/main" id="{EAEE8219-1B86-4751-94ED-FEA14CBBA0CC}"/>
                </a:ext>
              </a:extLst>
            </p:cNvPr>
            <p:cNvSpPr/>
            <p:nvPr/>
          </p:nvSpPr>
          <p:spPr bwMode="auto">
            <a:xfrm>
              <a:off x="5082639" y="478151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liďê">
              <a:extLst>
                <a:ext uri="{FF2B5EF4-FFF2-40B4-BE49-F238E27FC236}">
                  <a16:creationId xmlns:a16="http://schemas.microsoft.com/office/drawing/2014/main" id="{DA17DAAB-FDAA-4D5A-B1DE-2B27BE8EAB8C}"/>
                </a:ext>
              </a:extLst>
            </p:cNvPr>
            <p:cNvSpPr/>
            <p:nvPr/>
          </p:nvSpPr>
          <p:spPr bwMode="auto">
            <a:xfrm>
              <a:off x="4781431" y="479077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ŝlîḋè">
              <a:extLst>
                <a:ext uri="{FF2B5EF4-FFF2-40B4-BE49-F238E27FC236}">
                  <a16:creationId xmlns:a16="http://schemas.microsoft.com/office/drawing/2014/main" id="{D6BB6352-E77A-4EA6-8702-C93300C28E46}"/>
                </a:ext>
              </a:extLst>
            </p:cNvPr>
            <p:cNvSpPr/>
            <p:nvPr/>
          </p:nvSpPr>
          <p:spPr bwMode="auto">
            <a:xfrm>
              <a:off x="6264406" y="473822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śḻïde">
              <a:extLst>
                <a:ext uri="{FF2B5EF4-FFF2-40B4-BE49-F238E27FC236}">
                  <a16:creationId xmlns:a16="http://schemas.microsoft.com/office/drawing/2014/main" id="{DF72033F-8137-4252-B68F-0F365CEABD27}"/>
                </a:ext>
              </a:extLst>
            </p:cNvPr>
            <p:cNvSpPr/>
            <p:nvPr/>
          </p:nvSpPr>
          <p:spPr bwMode="auto">
            <a:xfrm>
              <a:off x="6262840" y="474292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ïşḷïḓé">
              <a:extLst>
                <a:ext uri="{FF2B5EF4-FFF2-40B4-BE49-F238E27FC236}">
                  <a16:creationId xmlns:a16="http://schemas.microsoft.com/office/drawing/2014/main" id="{368D4729-4912-4FB1-95BB-CE64C2C1C64D}"/>
                </a:ext>
              </a:extLst>
            </p:cNvPr>
            <p:cNvSpPr/>
            <p:nvPr/>
          </p:nvSpPr>
          <p:spPr bwMode="auto">
            <a:xfrm>
              <a:off x="5680505" y="588437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Sḻïḑè">
              <a:extLst>
                <a:ext uri="{FF2B5EF4-FFF2-40B4-BE49-F238E27FC236}">
                  <a16:creationId xmlns:a16="http://schemas.microsoft.com/office/drawing/2014/main" id="{AB24C5B4-0BC6-4CE4-A0D4-F2DAD738C3ED}"/>
                </a:ext>
              </a:extLst>
            </p:cNvPr>
            <p:cNvSpPr/>
            <p:nvPr/>
          </p:nvSpPr>
          <p:spPr bwMode="auto">
            <a:xfrm>
              <a:off x="6045093" y="588437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ṡḻiḓê">
              <a:extLst>
                <a:ext uri="{FF2B5EF4-FFF2-40B4-BE49-F238E27FC236}">
                  <a16:creationId xmlns:a16="http://schemas.microsoft.com/office/drawing/2014/main" id="{C07DB610-AD0D-4DF0-A2A2-261B66D70C54}"/>
                </a:ext>
              </a:extLst>
            </p:cNvPr>
            <p:cNvSpPr/>
            <p:nvPr/>
          </p:nvSpPr>
          <p:spPr bwMode="auto">
            <a:xfrm>
              <a:off x="5680503" y="591230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íṩľïḍé">
              <a:extLst>
                <a:ext uri="{FF2B5EF4-FFF2-40B4-BE49-F238E27FC236}">
                  <a16:creationId xmlns:a16="http://schemas.microsoft.com/office/drawing/2014/main" id="{194C2F1B-8682-4ABD-AAE1-E3AB07A1789E}"/>
                </a:ext>
              </a:extLst>
            </p:cNvPr>
            <p:cNvSpPr/>
            <p:nvPr/>
          </p:nvSpPr>
          <p:spPr bwMode="auto">
            <a:xfrm>
              <a:off x="4954462" y="381293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ş1îďê">
              <a:extLst>
                <a:ext uri="{FF2B5EF4-FFF2-40B4-BE49-F238E27FC236}">
                  <a16:creationId xmlns:a16="http://schemas.microsoft.com/office/drawing/2014/main" id="{621A19B3-CF46-4549-B4B2-5536639C2A91}"/>
                </a:ext>
              </a:extLst>
            </p:cNvPr>
            <p:cNvSpPr/>
            <p:nvPr/>
          </p:nvSpPr>
          <p:spPr bwMode="auto">
            <a:xfrm>
              <a:off x="4991483" y="388557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ṡľîḑê">
              <a:extLst>
                <a:ext uri="{FF2B5EF4-FFF2-40B4-BE49-F238E27FC236}">
                  <a16:creationId xmlns:a16="http://schemas.microsoft.com/office/drawing/2014/main" id="{40B63B8D-FCD8-4CF1-A699-B7D8FF4C7E13}"/>
                </a:ext>
              </a:extLst>
            </p:cNvPr>
            <p:cNvSpPr/>
            <p:nvPr/>
          </p:nvSpPr>
          <p:spPr bwMode="auto">
            <a:xfrm>
              <a:off x="5006867" y="396589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šļîḋê">
              <a:extLst>
                <a:ext uri="{FF2B5EF4-FFF2-40B4-BE49-F238E27FC236}">
                  <a16:creationId xmlns:a16="http://schemas.microsoft.com/office/drawing/2014/main" id="{73B2A893-A552-4F10-BBE0-161F595500DE}"/>
                </a:ext>
              </a:extLst>
            </p:cNvPr>
            <p:cNvSpPr/>
            <p:nvPr/>
          </p:nvSpPr>
          <p:spPr bwMode="auto">
            <a:xfrm>
              <a:off x="5057857" y="387161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ṥlïḋê">
              <a:extLst>
                <a:ext uri="{FF2B5EF4-FFF2-40B4-BE49-F238E27FC236}">
                  <a16:creationId xmlns:a16="http://schemas.microsoft.com/office/drawing/2014/main" id="{A058D3DB-8249-4223-80C7-8794E1EFC45F}"/>
                </a:ext>
              </a:extLst>
            </p:cNvPr>
            <p:cNvSpPr/>
            <p:nvPr/>
          </p:nvSpPr>
          <p:spPr bwMode="auto">
            <a:xfrm>
              <a:off x="5074944" y="395350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śļiḑé">
              <a:extLst>
                <a:ext uri="{FF2B5EF4-FFF2-40B4-BE49-F238E27FC236}">
                  <a16:creationId xmlns:a16="http://schemas.microsoft.com/office/drawing/2014/main" id="{413AE394-6566-43F0-A94A-D61489C00503}"/>
                </a:ext>
              </a:extLst>
            </p:cNvPr>
            <p:cNvSpPr/>
            <p:nvPr/>
          </p:nvSpPr>
          <p:spPr bwMode="auto">
            <a:xfrm>
              <a:off x="5124355" y="385765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şľïdê">
              <a:extLst>
                <a:ext uri="{FF2B5EF4-FFF2-40B4-BE49-F238E27FC236}">
                  <a16:creationId xmlns:a16="http://schemas.microsoft.com/office/drawing/2014/main" id="{91E0019C-8E39-42AE-93E3-A40C2C93CE75}"/>
                </a:ext>
              </a:extLst>
            </p:cNvPr>
            <p:cNvSpPr/>
            <p:nvPr/>
          </p:nvSpPr>
          <p:spPr bwMode="auto">
            <a:xfrm>
              <a:off x="5141298" y="393953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ś1ïde">
              <a:extLst>
                <a:ext uri="{FF2B5EF4-FFF2-40B4-BE49-F238E27FC236}">
                  <a16:creationId xmlns:a16="http://schemas.microsoft.com/office/drawing/2014/main" id="{2CBFDFDC-A682-43B6-A71F-0C3934E6ED77}"/>
                </a:ext>
              </a:extLst>
            </p:cNvPr>
            <p:cNvSpPr/>
            <p:nvPr/>
          </p:nvSpPr>
          <p:spPr bwMode="auto">
            <a:xfrm>
              <a:off x="5190672" y="384542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ŝḷiḋê">
              <a:extLst>
                <a:ext uri="{FF2B5EF4-FFF2-40B4-BE49-F238E27FC236}">
                  <a16:creationId xmlns:a16="http://schemas.microsoft.com/office/drawing/2014/main" id="{922B9AAA-06EE-4A26-A6F8-68ABB2984D55}"/>
                </a:ext>
              </a:extLst>
            </p:cNvPr>
            <p:cNvSpPr/>
            <p:nvPr/>
          </p:nvSpPr>
          <p:spPr bwMode="auto">
            <a:xfrm>
              <a:off x="5207796" y="392572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39C6024-DB31-48D6-8E95-4B82D4C84780}"/>
              </a:ext>
            </a:extLst>
          </p:cNvPr>
          <p:cNvGrpSpPr/>
          <p:nvPr userDrawn="1"/>
        </p:nvGrpSpPr>
        <p:grpSpPr>
          <a:xfrm>
            <a:off x="79" y="2291252"/>
            <a:ext cx="12191843" cy="4005592"/>
            <a:chOff x="-290129" y="6137275"/>
            <a:chExt cx="12191843" cy="4005592"/>
          </a:xfrm>
        </p:grpSpPr>
        <p:sp>
          <p:nvSpPr>
            <p:cNvPr id="8" name="íṧḷiḓê">
              <a:extLst>
                <a:ext uri="{FF2B5EF4-FFF2-40B4-BE49-F238E27FC236}">
                  <a16:creationId xmlns:a16="http://schemas.microsoft.com/office/drawing/2014/main" id="{86313813-F5D5-411C-98D4-F65BBB349B81}"/>
                </a:ext>
              </a:extLst>
            </p:cNvPr>
            <p:cNvSpPr/>
            <p:nvPr/>
          </p:nvSpPr>
          <p:spPr bwMode="auto">
            <a:xfrm>
              <a:off x="1033117" y="6138844"/>
              <a:ext cx="4096896" cy="4004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şľïḓè">
              <a:extLst>
                <a:ext uri="{FF2B5EF4-FFF2-40B4-BE49-F238E27FC236}">
                  <a16:creationId xmlns:a16="http://schemas.microsoft.com/office/drawing/2014/main" id="{FE52B3DA-0426-48A7-B820-45EFB4ED64A5}"/>
                </a:ext>
              </a:extLst>
            </p:cNvPr>
            <p:cNvSpPr/>
            <p:nvPr/>
          </p:nvSpPr>
          <p:spPr bwMode="auto">
            <a:xfrm>
              <a:off x="2377101" y="955896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liḑé">
              <a:extLst>
                <a:ext uri="{FF2B5EF4-FFF2-40B4-BE49-F238E27FC236}">
                  <a16:creationId xmlns:a16="http://schemas.microsoft.com/office/drawing/2014/main" id="{5FBCA186-FB2A-4FEF-9EA9-48702651DE53}"/>
                </a:ext>
              </a:extLst>
            </p:cNvPr>
            <p:cNvSpPr/>
            <p:nvPr/>
          </p:nvSpPr>
          <p:spPr bwMode="auto">
            <a:xfrm>
              <a:off x="2377101" y="936113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ḻiḓè">
              <a:extLst>
                <a:ext uri="{FF2B5EF4-FFF2-40B4-BE49-F238E27FC236}">
                  <a16:creationId xmlns:a16="http://schemas.microsoft.com/office/drawing/2014/main" id="{032E1AC3-CA8D-408D-B95A-E072A59C935C}"/>
                </a:ext>
              </a:extLst>
            </p:cNvPr>
            <p:cNvSpPr/>
            <p:nvPr/>
          </p:nvSpPr>
          <p:spPr bwMode="auto">
            <a:xfrm>
              <a:off x="4173679" y="815787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ṥḻïḋe">
              <a:extLst>
                <a:ext uri="{FF2B5EF4-FFF2-40B4-BE49-F238E27FC236}">
                  <a16:creationId xmlns:a16="http://schemas.microsoft.com/office/drawing/2014/main" id="{254001E7-16A2-48B6-A562-0FD6506C7E17}"/>
                </a:ext>
              </a:extLst>
            </p:cNvPr>
            <p:cNvSpPr/>
            <p:nvPr/>
          </p:nvSpPr>
          <p:spPr bwMode="auto">
            <a:xfrm>
              <a:off x="4400840" y="855791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ļíḑé">
              <a:extLst>
                <a:ext uri="{FF2B5EF4-FFF2-40B4-BE49-F238E27FC236}">
                  <a16:creationId xmlns:a16="http://schemas.microsoft.com/office/drawing/2014/main" id="{F8C56CA8-C882-4BD2-B8BE-C8087FBFC540}"/>
                </a:ext>
              </a:extLst>
            </p:cNvPr>
            <p:cNvSpPr/>
            <p:nvPr/>
          </p:nvSpPr>
          <p:spPr bwMode="auto">
            <a:xfrm>
              <a:off x="3591344" y="856105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ṧ1ïḍé">
              <a:extLst>
                <a:ext uri="{FF2B5EF4-FFF2-40B4-BE49-F238E27FC236}">
                  <a16:creationId xmlns:a16="http://schemas.microsoft.com/office/drawing/2014/main" id="{C0998CA8-27E1-432A-8DB6-85C1892BC7B5}"/>
                </a:ext>
              </a:extLst>
            </p:cNvPr>
            <p:cNvSpPr/>
            <p:nvPr/>
          </p:nvSpPr>
          <p:spPr bwMode="auto">
            <a:xfrm>
              <a:off x="2168608" y="860733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líḍé">
              <a:extLst>
                <a:ext uri="{FF2B5EF4-FFF2-40B4-BE49-F238E27FC236}">
                  <a16:creationId xmlns:a16="http://schemas.microsoft.com/office/drawing/2014/main" id="{A579C329-E966-497F-9CA0-4D2A8BF19C90}"/>
                </a:ext>
              </a:extLst>
            </p:cNvPr>
            <p:cNvSpPr/>
            <p:nvPr/>
          </p:nvSpPr>
          <p:spPr bwMode="auto">
            <a:xfrm>
              <a:off x="2437343" y="854097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şlidé">
              <a:extLst>
                <a:ext uri="{FF2B5EF4-FFF2-40B4-BE49-F238E27FC236}">
                  <a16:creationId xmlns:a16="http://schemas.microsoft.com/office/drawing/2014/main" id="{AE0DC04A-80C8-4EB3-A362-29169FC66995}"/>
                </a:ext>
              </a:extLst>
            </p:cNvPr>
            <p:cNvSpPr/>
            <p:nvPr/>
          </p:nvSpPr>
          <p:spPr bwMode="auto">
            <a:xfrm>
              <a:off x="2333959" y="840339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śḻíḓe">
              <a:extLst>
                <a:ext uri="{FF2B5EF4-FFF2-40B4-BE49-F238E27FC236}">
                  <a16:creationId xmlns:a16="http://schemas.microsoft.com/office/drawing/2014/main" id="{CD34E4DD-99D5-468E-9641-E39CE6618D29}"/>
                </a:ext>
              </a:extLst>
            </p:cNvPr>
            <p:cNvSpPr/>
            <p:nvPr/>
          </p:nvSpPr>
          <p:spPr bwMode="auto">
            <a:xfrm>
              <a:off x="3010579" y="842974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ṧļíḑe">
              <a:extLst>
                <a:ext uri="{FF2B5EF4-FFF2-40B4-BE49-F238E27FC236}">
                  <a16:creationId xmlns:a16="http://schemas.microsoft.com/office/drawing/2014/main" id="{1981E546-D1C5-499E-81A1-B21E03C5F85E}"/>
                </a:ext>
              </a:extLst>
            </p:cNvPr>
            <p:cNvSpPr/>
            <p:nvPr/>
          </p:nvSpPr>
          <p:spPr bwMode="auto">
            <a:xfrm>
              <a:off x="3010579" y="842974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ŝļîḓê">
              <a:extLst>
                <a:ext uri="{FF2B5EF4-FFF2-40B4-BE49-F238E27FC236}">
                  <a16:creationId xmlns:a16="http://schemas.microsoft.com/office/drawing/2014/main" id="{6522A740-0920-4F2A-86E4-43B55FA631E4}"/>
                </a:ext>
              </a:extLst>
            </p:cNvPr>
            <p:cNvSpPr/>
            <p:nvPr/>
          </p:nvSpPr>
          <p:spPr bwMode="auto">
            <a:xfrm>
              <a:off x="3007441" y="842974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śḷíḓe">
              <a:extLst>
                <a:ext uri="{FF2B5EF4-FFF2-40B4-BE49-F238E27FC236}">
                  <a16:creationId xmlns:a16="http://schemas.microsoft.com/office/drawing/2014/main" id="{9A8A17C9-D787-4BD2-84FE-66437B4E4F0F}"/>
                </a:ext>
              </a:extLst>
            </p:cNvPr>
            <p:cNvSpPr/>
            <p:nvPr/>
          </p:nvSpPr>
          <p:spPr bwMode="auto">
            <a:xfrm>
              <a:off x="3007441" y="842974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ṧ1iḋè">
              <a:extLst>
                <a:ext uri="{FF2B5EF4-FFF2-40B4-BE49-F238E27FC236}">
                  <a16:creationId xmlns:a16="http://schemas.microsoft.com/office/drawing/2014/main" id="{C206A6E9-A887-476E-8212-EE5050451E11}"/>
                </a:ext>
              </a:extLst>
            </p:cNvPr>
            <p:cNvSpPr/>
            <p:nvPr/>
          </p:nvSpPr>
          <p:spPr bwMode="auto">
            <a:xfrm>
              <a:off x="-290129" y="6137275"/>
              <a:ext cx="12191843" cy="252716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$ļïḋè">
              <a:extLst>
                <a:ext uri="{FF2B5EF4-FFF2-40B4-BE49-F238E27FC236}">
                  <a16:creationId xmlns:a16="http://schemas.microsoft.com/office/drawing/2014/main" id="{BC7EA256-B81B-4200-822B-68C8AE60E0C6}"/>
                </a:ext>
              </a:extLst>
            </p:cNvPr>
            <p:cNvSpPr/>
            <p:nvPr/>
          </p:nvSpPr>
          <p:spPr bwMode="auto">
            <a:xfrm>
              <a:off x="4255569" y="642154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sḻïďé">
              <a:extLst>
                <a:ext uri="{FF2B5EF4-FFF2-40B4-BE49-F238E27FC236}">
                  <a16:creationId xmlns:a16="http://schemas.microsoft.com/office/drawing/2014/main" id="{57B9CB45-A7B0-48E5-BC58-427D97F8282C}"/>
                </a:ext>
              </a:extLst>
            </p:cNvPr>
            <p:cNvSpPr/>
            <p:nvPr/>
          </p:nvSpPr>
          <p:spPr bwMode="auto">
            <a:xfrm>
              <a:off x="4785508" y="675663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1iḑé">
              <a:extLst>
                <a:ext uri="{FF2B5EF4-FFF2-40B4-BE49-F238E27FC236}">
                  <a16:creationId xmlns:a16="http://schemas.microsoft.com/office/drawing/2014/main" id="{B6F70194-B38F-409D-A88D-DDD7DA1474FB}"/>
                </a:ext>
              </a:extLst>
            </p:cNvPr>
            <p:cNvSpPr/>
            <p:nvPr/>
          </p:nvSpPr>
          <p:spPr bwMode="auto">
            <a:xfrm>
              <a:off x="4263258" y="645244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ş1íḑê">
              <a:extLst>
                <a:ext uri="{FF2B5EF4-FFF2-40B4-BE49-F238E27FC236}">
                  <a16:creationId xmlns:a16="http://schemas.microsoft.com/office/drawing/2014/main" id="{65588961-62C1-4DF4-894B-4B76BEFF5441}"/>
                </a:ext>
              </a:extLst>
            </p:cNvPr>
            <p:cNvSpPr/>
            <p:nvPr/>
          </p:nvSpPr>
          <p:spPr bwMode="auto">
            <a:xfrm>
              <a:off x="4376054" y="666250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ṧľïḋe">
              <a:extLst>
                <a:ext uri="{FF2B5EF4-FFF2-40B4-BE49-F238E27FC236}">
                  <a16:creationId xmlns:a16="http://schemas.microsoft.com/office/drawing/2014/main" id="{D17818D1-50A8-497E-B1D2-FB8EB277193A}"/>
                </a:ext>
              </a:extLst>
            </p:cNvPr>
            <p:cNvSpPr/>
            <p:nvPr/>
          </p:nvSpPr>
          <p:spPr bwMode="auto">
            <a:xfrm>
              <a:off x="4413235" y="659912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ṧļíḍè">
              <a:extLst>
                <a:ext uri="{FF2B5EF4-FFF2-40B4-BE49-F238E27FC236}">
                  <a16:creationId xmlns:a16="http://schemas.microsoft.com/office/drawing/2014/main" id="{CA766B6F-53AF-419D-AE47-707708E76943}"/>
                </a:ext>
              </a:extLst>
            </p:cNvPr>
            <p:cNvSpPr/>
            <p:nvPr/>
          </p:nvSpPr>
          <p:spPr bwMode="auto">
            <a:xfrm>
              <a:off x="4451827" y="653574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ļíďé">
              <a:extLst>
                <a:ext uri="{FF2B5EF4-FFF2-40B4-BE49-F238E27FC236}">
                  <a16:creationId xmlns:a16="http://schemas.microsoft.com/office/drawing/2014/main" id="{6BB20A86-830C-4271-97D4-91B291B25CC3}"/>
                </a:ext>
              </a:extLst>
            </p:cNvPr>
            <p:cNvSpPr/>
            <p:nvPr/>
          </p:nvSpPr>
          <p:spPr bwMode="auto">
            <a:xfrm>
              <a:off x="1326640" y="618355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ṣliḍé">
              <a:extLst>
                <a:ext uri="{FF2B5EF4-FFF2-40B4-BE49-F238E27FC236}">
                  <a16:creationId xmlns:a16="http://schemas.microsoft.com/office/drawing/2014/main" id="{9D46C723-014F-49DC-B50C-6ECB433C3374}"/>
                </a:ext>
              </a:extLst>
            </p:cNvPr>
            <p:cNvSpPr/>
            <p:nvPr/>
          </p:nvSpPr>
          <p:spPr bwMode="auto">
            <a:xfrm>
              <a:off x="1326640" y="618355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1íďè">
              <a:extLst>
                <a:ext uri="{FF2B5EF4-FFF2-40B4-BE49-F238E27FC236}">
                  <a16:creationId xmlns:a16="http://schemas.microsoft.com/office/drawing/2014/main" id="{7C061AD6-2214-4C0D-A64D-4A446A539CE9}"/>
                </a:ext>
              </a:extLst>
            </p:cNvPr>
            <p:cNvSpPr/>
            <p:nvPr/>
          </p:nvSpPr>
          <p:spPr bwMode="auto">
            <a:xfrm>
              <a:off x="1359113" y="620520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ļîdè">
              <a:extLst>
                <a:ext uri="{FF2B5EF4-FFF2-40B4-BE49-F238E27FC236}">
                  <a16:creationId xmlns:a16="http://schemas.microsoft.com/office/drawing/2014/main" id="{6624F6AD-3EE8-4719-9412-0B4559B8DEE6}"/>
                </a:ext>
              </a:extLst>
            </p:cNvPr>
            <p:cNvSpPr/>
            <p:nvPr/>
          </p:nvSpPr>
          <p:spPr bwMode="auto">
            <a:xfrm>
              <a:off x="1359113" y="620520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šḻïďe">
              <a:extLst>
                <a:ext uri="{FF2B5EF4-FFF2-40B4-BE49-F238E27FC236}">
                  <a16:creationId xmlns:a16="http://schemas.microsoft.com/office/drawing/2014/main" id="{B21B1D50-C88B-47B0-8D2E-490A6FEC6DE5}"/>
                </a:ext>
              </a:extLst>
            </p:cNvPr>
            <p:cNvSpPr/>
            <p:nvPr/>
          </p:nvSpPr>
          <p:spPr bwMode="auto">
            <a:xfrm>
              <a:off x="2780281" y="671647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ṣļïḍé">
              <a:extLst>
                <a:ext uri="{FF2B5EF4-FFF2-40B4-BE49-F238E27FC236}">
                  <a16:creationId xmlns:a16="http://schemas.microsoft.com/office/drawing/2014/main" id="{B37C990A-2163-4685-93D5-B5E80A430D18}"/>
                </a:ext>
              </a:extLst>
            </p:cNvPr>
            <p:cNvSpPr/>
            <p:nvPr/>
          </p:nvSpPr>
          <p:spPr bwMode="auto">
            <a:xfrm>
              <a:off x="1904425" y="647252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ş1íḑê">
              <a:extLst>
                <a:ext uri="{FF2B5EF4-FFF2-40B4-BE49-F238E27FC236}">
                  <a16:creationId xmlns:a16="http://schemas.microsoft.com/office/drawing/2014/main" id="{734C4293-4E2F-4D0E-A190-1ABE333E5664}"/>
                </a:ext>
              </a:extLst>
            </p:cNvPr>
            <p:cNvSpPr/>
            <p:nvPr/>
          </p:nvSpPr>
          <p:spPr bwMode="auto">
            <a:xfrm>
              <a:off x="1950860" y="649558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lîďe">
              <a:extLst>
                <a:ext uri="{FF2B5EF4-FFF2-40B4-BE49-F238E27FC236}">
                  <a16:creationId xmlns:a16="http://schemas.microsoft.com/office/drawing/2014/main" id="{7B628B35-476E-4F67-A7D8-F0B2FA19ED68}"/>
                </a:ext>
              </a:extLst>
            </p:cNvPr>
            <p:cNvSpPr/>
            <p:nvPr/>
          </p:nvSpPr>
          <p:spPr bwMode="auto">
            <a:xfrm>
              <a:off x="2213476" y="6514255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ṥḻidê">
              <a:extLst>
                <a:ext uri="{FF2B5EF4-FFF2-40B4-BE49-F238E27FC236}">
                  <a16:creationId xmlns:a16="http://schemas.microsoft.com/office/drawing/2014/main" id="{5E7EF955-FE61-41E5-9805-33A5822DE417}"/>
                </a:ext>
              </a:extLst>
            </p:cNvPr>
            <p:cNvSpPr/>
            <p:nvPr/>
          </p:nvSpPr>
          <p:spPr bwMode="auto">
            <a:xfrm>
              <a:off x="2048125" y="651425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ḷiḍê">
              <a:extLst>
                <a:ext uri="{FF2B5EF4-FFF2-40B4-BE49-F238E27FC236}">
                  <a16:creationId xmlns:a16="http://schemas.microsoft.com/office/drawing/2014/main" id="{60214A3A-6F85-46DB-8915-71373ECAFCBE}"/>
                </a:ext>
              </a:extLst>
            </p:cNvPr>
            <p:cNvSpPr/>
            <p:nvPr/>
          </p:nvSpPr>
          <p:spPr bwMode="auto">
            <a:xfrm>
              <a:off x="1904425" y="638137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šḷidê">
              <a:extLst>
                <a:ext uri="{FF2B5EF4-FFF2-40B4-BE49-F238E27FC236}">
                  <a16:creationId xmlns:a16="http://schemas.microsoft.com/office/drawing/2014/main" id="{8BB7A5F3-7A52-44D4-B557-15B45573EDC4}"/>
                </a:ext>
              </a:extLst>
            </p:cNvPr>
            <p:cNvSpPr/>
            <p:nvPr/>
          </p:nvSpPr>
          <p:spPr bwMode="auto">
            <a:xfrm>
              <a:off x="4478026" y="774230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ḷíḋe">
              <a:extLst>
                <a:ext uri="{FF2B5EF4-FFF2-40B4-BE49-F238E27FC236}">
                  <a16:creationId xmlns:a16="http://schemas.microsoft.com/office/drawing/2014/main" id="{1FAE90B0-D06C-4F09-8A65-F56C1A54E17E}"/>
                </a:ext>
              </a:extLst>
            </p:cNvPr>
            <p:cNvSpPr/>
            <p:nvPr/>
          </p:nvSpPr>
          <p:spPr bwMode="auto">
            <a:xfrm>
              <a:off x="4240198" y="750274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ṧḻïḋè">
              <a:extLst>
                <a:ext uri="{FF2B5EF4-FFF2-40B4-BE49-F238E27FC236}">
                  <a16:creationId xmlns:a16="http://schemas.microsoft.com/office/drawing/2014/main" id="{7C086084-E1CF-4084-B98B-09762BF4E4B8}"/>
                </a:ext>
              </a:extLst>
            </p:cNvPr>
            <p:cNvSpPr/>
            <p:nvPr/>
          </p:nvSpPr>
          <p:spPr bwMode="auto">
            <a:xfrm>
              <a:off x="4249454" y="751216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S1ïdè">
              <a:extLst>
                <a:ext uri="{FF2B5EF4-FFF2-40B4-BE49-F238E27FC236}">
                  <a16:creationId xmlns:a16="http://schemas.microsoft.com/office/drawing/2014/main" id="{06929F3D-4137-494B-AEF9-34CE10CA81F5}"/>
                </a:ext>
              </a:extLst>
            </p:cNvPr>
            <p:cNvSpPr/>
            <p:nvPr/>
          </p:nvSpPr>
          <p:spPr bwMode="auto">
            <a:xfrm>
              <a:off x="4240198" y="750274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šľîdè">
              <a:extLst>
                <a:ext uri="{FF2B5EF4-FFF2-40B4-BE49-F238E27FC236}">
                  <a16:creationId xmlns:a16="http://schemas.microsoft.com/office/drawing/2014/main" id="{7123859D-78C1-4FE2-980B-5303491CD230}"/>
                </a:ext>
              </a:extLst>
            </p:cNvPr>
            <p:cNvSpPr/>
            <p:nvPr/>
          </p:nvSpPr>
          <p:spPr bwMode="auto">
            <a:xfrm>
              <a:off x="4252433" y="751514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sľiḑé">
              <a:extLst>
                <a:ext uri="{FF2B5EF4-FFF2-40B4-BE49-F238E27FC236}">
                  <a16:creationId xmlns:a16="http://schemas.microsoft.com/office/drawing/2014/main" id="{A17D040F-5648-4781-A2DD-5BFEED2DAE72}"/>
                </a:ext>
              </a:extLst>
            </p:cNvPr>
            <p:cNvSpPr/>
            <p:nvPr/>
          </p:nvSpPr>
          <p:spPr bwMode="auto">
            <a:xfrm>
              <a:off x="4261847" y="760628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ṡļíḑé">
              <a:extLst>
                <a:ext uri="{FF2B5EF4-FFF2-40B4-BE49-F238E27FC236}">
                  <a16:creationId xmlns:a16="http://schemas.microsoft.com/office/drawing/2014/main" id="{DA7DF30A-6938-4C3D-A8F2-5F05B34331FA}"/>
                </a:ext>
              </a:extLst>
            </p:cNvPr>
            <p:cNvSpPr/>
            <p:nvPr/>
          </p:nvSpPr>
          <p:spPr bwMode="auto">
            <a:xfrm>
              <a:off x="4252433" y="751514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ïďè">
              <a:extLst>
                <a:ext uri="{FF2B5EF4-FFF2-40B4-BE49-F238E27FC236}">
                  <a16:creationId xmlns:a16="http://schemas.microsoft.com/office/drawing/2014/main" id="{5B0F45F8-5773-46E4-ADA0-1C52CD05832B}"/>
                </a:ext>
              </a:extLst>
            </p:cNvPr>
            <p:cNvSpPr/>
            <p:nvPr/>
          </p:nvSpPr>
          <p:spPr bwMode="auto">
            <a:xfrm>
              <a:off x="3888003" y="763405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şḷíďè">
              <a:extLst>
                <a:ext uri="{FF2B5EF4-FFF2-40B4-BE49-F238E27FC236}">
                  <a16:creationId xmlns:a16="http://schemas.microsoft.com/office/drawing/2014/main" id="{09E17FD7-0D05-41AE-BBA5-3F4FBA88B336}"/>
                </a:ext>
              </a:extLst>
            </p:cNvPr>
            <p:cNvSpPr/>
            <p:nvPr/>
          </p:nvSpPr>
          <p:spPr bwMode="auto">
            <a:xfrm>
              <a:off x="3904946" y="763264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şḷíḓe">
              <a:extLst>
                <a:ext uri="{FF2B5EF4-FFF2-40B4-BE49-F238E27FC236}">
                  <a16:creationId xmlns:a16="http://schemas.microsoft.com/office/drawing/2014/main" id="{72ABEC96-218A-4AD7-8051-CF99972F60AD}"/>
                </a:ext>
              </a:extLst>
            </p:cNvPr>
            <p:cNvSpPr/>
            <p:nvPr/>
          </p:nvSpPr>
          <p:spPr bwMode="auto">
            <a:xfrm>
              <a:off x="3898829" y="760472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1íḍe">
              <a:extLst>
                <a:ext uri="{FF2B5EF4-FFF2-40B4-BE49-F238E27FC236}">
                  <a16:creationId xmlns:a16="http://schemas.microsoft.com/office/drawing/2014/main" id="{CA366E37-BE97-40BE-AA66-33A28C16F26C}"/>
                </a:ext>
              </a:extLst>
            </p:cNvPr>
            <p:cNvSpPr/>
            <p:nvPr/>
          </p:nvSpPr>
          <p:spPr bwMode="auto">
            <a:xfrm>
              <a:off x="3884867" y="774685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1iḑê">
              <a:extLst>
                <a:ext uri="{FF2B5EF4-FFF2-40B4-BE49-F238E27FC236}">
                  <a16:creationId xmlns:a16="http://schemas.microsoft.com/office/drawing/2014/main" id="{60860ED3-C004-4E55-BF71-3EA98F5B3918}"/>
                </a:ext>
              </a:extLst>
            </p:cNvPr>
            <p:cNvSpPr/>
            <p:nvPr/>
          </p:nvSpPr>
          <p:spPr bwMode="auto">
            <a:xfrm>
              <a:off x="3915772" y="774528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ṣľíḑé">
              <a:extLst>
                <a:ext uri="{FF2B5EF4-FFF2-40B4-BE49-F238E27FC236}">
                  <a16:creationId xmlns:a16="http://schemas.microsoft.com/office/drawing/2014/main" id="{F07B2CB1-020B-4C83-B09A-0022038B7A0A}"/>
                </a:ext>
              </a:extLst>
            </p:cNvPr>
            <p:cNvSpPr/>
            <p:nvPr/>
          </p:nvSpPr>
          <p:spPr bwMode="auto">
            <a:xfrm>
              <a:off x="4116576" y="795691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ḻiḓe">
              <a:extLst>
                <a:ext uri="{FF2B5EF4-FFF2-40B4-BE49-F238E27FC236}">
                  <a16:creationId xmlns:a16="http://schemas.microsoft.com/office/drawing/2014/main" id="{BAB84E6A-CA4B-4662-A733-14E02FBC17DE}"/>
                </a:ext>
              </a:extLst>
            </p:cNvPr>
            <p:cNvSpPr/>
            <p:nvPr/>
          </p:nvSpPr>
          <p:spPr bwMode="auto">
            <a:xfrm>
              <a:off x="4373074" y="801103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lïḋé">
              <a:extLst>
                <a:ext uri="{FF2B5EF4-FFF2-40B4-BE49-F238E27FC236}">
                  <a16:creationId xmlns:a16="http://schemas.microsoft.com/office/drawing/2014/main" id="{B06E3DED-6ACB-4C55-861D-D3CB339D4211}"/>
                </a:ext>
              </a:extLst>
            </p:cNvPr>
            <p:cNvSpPr/>
            <p:nvPr/>
          </p:nvSpPr>
          <p:spPr bwMode="auto">
            <a:xfrm>
              <a:off x="4246315" y="841892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šļíde">
              <a:extLst>
                <a:ext uri="{FF2B5EF4-FFF2-40B4-BE49-F238E27FC236}">
                  <a16:creationId xmlns:a16="http://schemas.microsoft.com/office/drawing/2014/main" id="{02F097A8-CDDE-4D30-8762-7064B2A45B79}"/>
                </a:ext>
              </a:extLst>
            </p:cNvPr>
            <p:cNvSpPr/>
            <p:nvPr/>
          </p:nvSpPr>
          <p:spPr bwMode="auto">
            <a:xfrm>
              <a:off x="4156737" y="800946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S1iḋê">
              <a:extLst>
                <a:ext uri="{FF2B5EF4-FFF2-40B4-BE49-F238E27FC236}">
                  <a16:creationId xmlns:a16="http://schemas.microsoft.com/office/drawing/2014/main" id="{D57688E3-A960-47F2-AB0D-2C850DBF891F}"/>
                </a:ext>
              </a:extLst>
            </p:cNvPr>
            <p:cNvSpPr/>
            <p:nvPr/>
          </p:nvSpPr>
          <p:spPr bwMode="auto">
            <a:xfrm>
              <a:off x="4156737" y="808524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ŝľïḑè">
              <a:extLst>
                <a:ext uri="{FF2B5EF4-FFF2-40B4-BE49-F238E27FC236}">
                  <a16:creationId xmlns:a16="http://schemas.microsoft.com/office/drawing/2014/main" id="{AC6A09EC-041F-4A19-9950-26F3390102A8}"/>
                </a:ext>
              </a:extLst>
            </p:cNvPr>
            <p:cNvSpPr/>
            <p:nvPr/>
          </p:nvSpPr>
          <p:spPr bwMode="auto">
            <a:xfrm>
              <a:off x="3512591" y="771453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ľiḋè">
              <a:extLst>
                <a:ext uri="{FF2B5EF4-FFF2-40B4-BE49-F238E27FC236}">
                  <a16:creationId xmlns:a16="http://schemas.microsoft.com/office/drawing/2014/main" id="{C655F1EE-74CB-4A21-B4CC-3900D301196A}"/>
                </a:ext>
              </a:extLst>
            </p:cNvPr>
            <p:cNvSpPr/>
            <p:nvPr/>
          </p:nvSpPr>
          <p:spPr bwMode="auto">
            <a:xfrm>
              <a:off x="3668530" y="776850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ḷïḑê">
              <a:extLst>
                <a:ext uri="{FF2B5EF4-FFF2-40B4-BE49-F238E27FC236}">
                  <a16:creationId xmlns:a16="http://schemas.microsoft.com/office/drawing/2014/main" id="{A277E680-0D95-47F1-B5EC-54458F0643C6}"/>
                </a:ext>
              </a:extLst>
            </p:cNvPr>
            <p:cNvSpPr/>
            <p:nvPr/>
          </p:nvSpPr>
          <p:spPr bwMode="auto">
            <a:xfrm>
              <a:off x="2474523" y="825827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ḻíḍé">
              <a:extLst>
                <a:ext uri="{FF2B5EF4-FFF2-40B4-BE49-F238E27FC236}">
                  <a16:creationId xmlns:a16="http://schemas.microsoft.com/office/drawing/2014/main" id="{8152D45A-3E7D-437B-8903-AD384603C821}"/>
                </a:ext>
              </a:extLst>
            </p:cNvPr>
            <p:cNvSpPr/>
            <p:nvPr/>
          </p:nvSpPr>
          <p:spPr bwMode="auto">
            <a:xfrm>
              <a:off x="1841044" y="756455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ļíḓé">
              <a:extLst>
                <a:ext uri="{FF2B5EF4-FFF2-40B4-BE49-F238E27FC236}">
                  <a16:creationId xmlns:a16="http://schemas.microsoft.com/office/drawing/2014/main" id="{40F83463-C07C-48CF-93A9-44FD4F62C13E}"/>
                </a:ext>
              </a:extLst>
            </p:cNvPr>
            <p:cNvSpPr/>
            <p:nvPr/>
          </p:nvSpPr>
          <p:spPr bwMode="auto">
            <a:xfrm>
              <a:off x="1983176" y="731120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šliďe">
              <a:extLst>
                <a:ext uri="{FF2B5EF4-FFF2-40B4-BE49-F238E27FC236}">
                  <a16:creationId xmlns:a16="http://schemas.microsoft.com/office/drawing/2014/main" id="{3DE3B025-AFD2-404C-A5D2-F88EA257B47A}"/>
                </a:ext>
              </a:extLst>
            </p:cNvPr>
            <p:cNvSpPr/>
            <p:nvPr/>
          </p:nvSpPr>
          <p:spPr bwMode="auto">
            <a:xfrm>
              <a:off x="1992434" y="754149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ïďé">
              <a:extLst>
                <a:ext uri="{FF2B5EF4-FFF2-40B4-BE49-F238E27FC236}">
                  <a16:creationId xmlns:a16="http://schemas.microsoft.com/office/drawing/2014/main" id="{0134793D-739C-4BCD-B086-752A492A7A7C}"/>
                </a:ext>
              </a:extLst>
            </p:cNvPr>
            <p:cNvSpPr/>
            <p:nvPr/>
          </p:nvSpPr>
          <p:spPr bwMode="auto">
            <a:xfrm>
              <a:off x="1992434" y="754149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ṣļíḋê">
              <a:extLst>
                <a:ext uri="{FF2B5EF4-FFF2-40B4-BE49-F238E27FC236}">
                  <a16:creationId xmlns:a16="http://schemas.microsoft.com/office/drawing/2014/main" id="{5F3991C9-E5E5-40D7-B309-5782618AF359}"/>
                </a:ext>
              </a:extLst>
            </p:cNvPr>
            <p:cNvSpPr/>
            <p:nvPr/>
          </p:nvSpPr>
          <p:spPr bwMode="auto">
            <a:xfrm>
              <a:off x="1899875" y="734994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ľiḋé">
              <a:extLst>
                <a:ext uri="{FF2B5EF4-FFF2-40B4-BE49-F238E27FC236}">
                  <a16:creationId xmlns:a16="http://schemas.microsoft.com/office/drawing/2014/main" id="{2D2FF972-3EA5-4D1A-BB5D-A16218BACC58}"/>
                </a:ext>
              </a:extLst>
            </p:cNvPr>
            <p:cNvSpPr/>
            <p:nvPr/>
          </p:nvSpPr>
          <p:spPr bwMode="auto">
            <a:xfrm>
              <a:off x="1899875" y="734994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ľîḓè">
              <a:extLst>
                <a:ext uri="{FF2B5EF4-FFF2-40B4-BE49-F238E27FC236}">
                  <a16:creationId xmlns:a16="http://schemas.microsoft.com/office/drawing/2014/main" id="{9A11F484-B48D-4CC0-9A05-AEF5CC9DA8A5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ḷïḑè">
              <a:extLst>
                <a:ext uri="{FF2B5EF4-FFF2-40B4-BE49-F238E27FC236}">
                  <a16:creationId xmlns:a16="http://schemas.microsoft.com/office/drawing/2014/main" id="{88B75EDC-DC60-4E43-B347-253BFA45D84A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$lîdê">
              <a:extLst>
                <a:ext uri="{FF2B5EF4-FFF2-40B4-BE49-F238E27FC236}">
                  <a16:creationId xmlns:a16="http://schemas.microsoft.com/office/drawing/2014/main" id="{36419D33-EA52-44DF-9950-08CEBC372276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ļídé">
              <a:extLst>
                <a:ext uri="{FF2B5EF4-FFF2-40B4-BE49-F238E27FC236}">
                  <a16:creationId xmlns:a16="http://schemas.microsoft.com/office/drawing/2014/main" id="{BACFE72B-0259-4466-9119-4E1B84B1856C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ş1îďê">
              <a:extLst>
                <a:ext uri="{FF2B5EF4-FFF2-40B4-BE49-F238E27FC236}">
                  <a16:creationId xmlns:a16="http://schemas.microsoft.com/office/drawing/2014/main" id="{DA1E8B69-4F98-4DB0-B24F-B750E473C138}"/>
                </a:ext>
              </a:extLst>
            </p:cNvPr>
            <p:cNvSpPr/>
            <p:nvPr/>
          </p:nvSpPr>
          <p:spPr bwMode="auto">
            <a:xfrm>
              <a:off x="1855006" y="770214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ṩļîde">
              <a:extLst>
                <a:ext uri="{FF2B5EF4-FFF2-40B4-BE49-F238E27FC236}">
                  <a16:creationId xmlns:a16="http://schemas.microsoft.com/office/drawing/2014/main" id="{A8773D48-24F0-4EC4-BC74-AF23847EBBC5}"/>
                </a:ext>
              </a:extLst>
            </p:cNvPr>
            <p:cNvSpPr/>
            <p:nvPr/>
          </p:nvSpPr>
          <p:spPr bwMode="auto">
            <a:xfrm>
              <a:off x="1845752" y="768974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1îdè">
              <a:extLst>
                <a:ext uri="{FF2B5EF4-FFF2-40B4-BE49-F238E27FC236}">
                  <a16:creationId xmlns:a16="http://schemas.microsoft.com/office/drawing/2014/main" id="{32AB9C8A-D5AD-4228-9A5D-F3D6F4CBB3B7}"/>
                </a:ext>
              </a:extLst>
            </p:cNvPr>
            <p:cNvSpPr/>
            <p:nvPr/>
          </p:nvSpPr>
          <p:spPr bwMode="auto">
            <a:xfrm>
              <a:off x="1890619" y="758009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ṥ1iḋe">
              <a:extLst>
                <a:ext uri="{FF2B5EF4-FFF2-40B4-BE49-F238E27FC236}">
                  <a16:creationId xmlns:a16="http://schemas.microsoft.com/office/drawing/2014/main" id="{52B52CD9-0709-4800-8F23-7FF08664F133}"/>
                </a:ext>
              </a:extLst>
            </p:cNvPr>
            <p:cNvSpPr/>
            <p:nvPr/>
          </p:nvSpPr>
          <p:spPr bwMode="auto">
            <a:xfrm>
              <a:off x="1890619" y="757240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ŝḷîḋè">
              <a:extLst>
                <a:ext uri="{FF2B5EF4-FFF2-40B4-BE49-F238E27FC236}">
                  <a16:creationId xmlns:a16="http://schemas.microsoft.com/office/drawing/2014/main" id="{0DF44AA9-DB84-4C3D-A9EA-7EB6CF876C06}"/>
                </a:ext>
              </a:extLst>
            </p:cNvPr>
            <p:cNvSpPr/>
            <p:nvPr/>
          </p:nvSpPr>
          <p:spPr bwMode="auto">
            <a:xfrm>
              <a:off x="1913681" y="761711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ŝḷîḑé">
              <a:extLst>
                <a:ext uri="{FF2B5EF4-FFF2-40B4-BE49-F238E27FC236}">
                  <a16:creationId xmlns:a16="http://schemas.microsoft.com/office/drawing/2014/main" id="{EB673755-7D8C-4188-A324-FDFC48A1E1A5}"/>
                </a:ext>
              </a:extLst>
            </p:cNvPr>
            <p:cNvSpPr/>
            <p:nvPr/>
          </p:nvSpPr>
          <p:spPr bwMode="auto">
            <a:xfrm>
              <a:off x="1910699" y="761099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ḷïḓe">
              <a:extLst>
                <a:ext uri="{FF2B5EF4-FFF2-40B4-BE49-F238E27FC236}">
                  <a16:creationId xmlns:a16="http://schemas.microsoft.com/office/drawing/2014/main" id="{C2869317-0B58-43B3-A05B-3EDD39580C1B}"/>
                </a:ext>
              </a:extLst>
            </p:cNvPr>
            <p:cNvSpPr/>
            <p:nvPr/>
          </p:nvSpPr>
          <p:spPr bwMode="auto">
            <a:xfrm>
              <a:off x="1992434" y="758777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ṥ1idê">
              <a:extLst>
                <a:ext uri="{FF2B5EF4-FFF2-40B4-BE49-F238E27FC236}">
                  <a16:creationId xmlns:a16="http://schemas.microsoft.com/office/drawing/2014/main" id="{683EC814-2E60-483E-9018-5A4E33B24BF0}"/>
                </a:ext>
              </a:extLst>
            </p:cNvPr>
            <p:cNvSpPr/>
            <p:nvPr/>
          </p:nvSpPr>
          <p:spPr bwMode="auto">
            <a:xfrm>
              <a:off x="1992434" y="758777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$ḷiḍé">
              <a:extLst>
                <a:ext uri="{FF2B5EF4-FFF2-40B4-BE49-F238E27FC236}">
                  <a16:creationId xmlns:a16="http://schemas.microsoft.com/office/drawing/2014/main" id="{AAEE22BE-D741-4D53-BCD3-B3271E4B44BE}"/>
                </a:ext>
              </a:extLst>
            </p:cNvPr>
            <p:cNvSpPr/>
            <p:nvPr/>
          </p:nvSpPr>
          <p:spPr bwMode="auto">
            <a:xfrm>
              <a:off x="1899875" y="760330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ḷïďe">
              <a:extLst>
                <a:ext uri="{FF2B5EF4-FFF2-40B4-BE49-F238E27FC236}">
                  <a16:creationId xmlns:a16="http://schemas.microsoft.com/office/drawing/2014/main" id="{AFDF9C11-6FFF-4A27-B4D4-C5E281751921}"/>
                </a:ext>
              </a:extLst>
            </p:cNvPr>
            <p:cNvSpPr/>
            <p:nvPr/>
          </p:nvSpPr>
          <p:spPr bwMode="auto">
            <a:xfrm>
              <a:off x="1899875" y="760330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ṩ1iḍè">
              <a:extLst>
                <a:ext uri="{FF2B5EF4-FFF2-40B4-BE49-F238E27FC236}">
                  <a16:creationId xmlns:a16="http://schemas.microsoft.com/office/drawing/2014/main" id="{1F9C1968-1B50-4CEF-9899-FD12D702BB42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ļíḍê">
              <a:extLst>
                <a:ext uri="{FF2B5EF4-FFF2-40B4-BE49-F238E27FC236}">
                  <a16:creationId xmlns:a16="http://schemas.microsoft.com/office/drawing/2014/main" id="{79F87CC5-CEAA-494A-9A4B-67DF3C06CEBE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ḻïdé">
              <a:extLst>
                <a:ext uri="{FF2B5EF4-FFF2-40B4-BE49-F238E27FC236}">
                  <a16:creationId xmlns:a16="http://schemas.microsoft.com/office/drawing/2014/main" id="{072998BF-B86E-4D16-BF93-CD228F85E0BC}"/>
                </a:ext>
              </a:extLst>
            </p:cNvPr>
            <p:cNvSpPr/>
            <p:nvPr/>
          </p:nvSpPr>
          <p:spPr bwMode="auto">
            <a:xfrm>
              <a:off x="1998708" y="744407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ḷïďe">
              <a:extLst>
                <a:ext uri="{FF2B5EF4-FFF2-40B4-BE49-F238E27FC236}">
                  <a16:creationId xmlns:a16="http://schemas.microsoft.com/office/drawing/2014/main" id="{231C7E56-FED2-4C7C-9D09-2CD8EAB4D2D1}"/>
                </a:ext>
              </a:extLst>
            </p:cNvPr>
            <p:cNvSpPr/>
            <p:nvPr/>
          </p:nvSpPr>
          <p:spPr bwMode="auto">
            <a:xfrm>
              <a:off x="1989454" y="743325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iďè">
              <a:extLst>
                <a:ext uri="{FF2B5EF4-FFF2-40B4-BE49-F238E27FC236}">
                  <a16:creationId xmlns:a16="http://schemas.microsoft.com/office/drawing/2014/main" id="{592641D5-A2DD-40B8-808E-0FCECEA4F5E3}"/>
                </a:ext>
              </a:extLst>
            </p:cNvPr>
            <p:cNvSpPr/>
            <p:nvPr/>
          </p:nvSpPr>
          <p:spPr bwMode="auto">
            <a:xfrm>
              <a:off x="2020358" y="754149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ślîḑe">
              <a:extLst>
                <a:ext uri="{FF2B5EF4-FFF2-40B4-BE49-F238E27FC236}">
                  <a16:creationId xmlns:a16="http://schemas.microsoft.com/office/drawing/2014/main" id="{CD755E27-9427-43F5-906F-64DF834D9B1A}"/>
                </a:ext>
              </a:extLst>
            </p:cNvPr>
            <p:cNvSpPr/>
            <p:nvPr/>
          </p:nvSpPr>
          <p:spPr bwMode="auto">
            <a:xfrm>
              <a:off x="2020358" y="754149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ṧlîḓe">
              <a:extLst>
                <a:ext uri="{FF2B5EF4-FFF2-40B4-BE49-F238E27FC236}">
                  <a16:creationId xmlns:a16="http://schemas.microsoft.com/office/drawing/2014/main" id="{F087B2AA-99A0-4A34-B6A9-D0332EC927BD}"/>
                </a:ext>
              </a:extLst>
            </p:cNvPr>
            <p:cNvSpPr/>
            <p:nvPr/>
          </p:nvSpPr>
          <p:spPr bwMode="auto">
            <a:xfrm>
              <a:off x="2035732" y="732516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ṡḷïḓè">
              <a:extLst>
                <a:ext uri="{FF2B5EF4-FFF2-40B4-BE49-F238E27FC236}">
                  <a16:creationId xmlns:a16="http://schemas.microsoft.com/office/drawing/2014/main" id="{757C77AD-FA89-4B02-B8E7-B74504DDEE4F}"/>
                </a:ext>
              </a:extLst>
            </p:cNvPr>
            <p:cNvSpPr/>
            <p:nvPr/>
          </p:nvSpPr>
          <p:spPr bwMode="auto">
            <a:xfrm>
              <a:off x="2035732" y="731904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šḻidè">
              <a:extLst>
                <a:ext uri="{FF2B5EF4-FFF2-40B4-BE49-F238E27FC236}">
                  <a16:creationId xmlns:a16="http://schemas.microsoft.com/office/drawing/2014/main" id="{6C5CEE45-740C-4DAA-AE91-DB51377A3608}"/>
                </a:ext>
              </a:extLst>
            </p:cNvPr>
            <p:cNvSpPr/>
            <p:nvPr/>
          </p:nvSpPr>
          <p:spPr bwMode="auto">
            <a:xfrm>
              <a:off x="2057381" y="736375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ļiḑè">
              <a:extLst>
                <a:ext uri="{FF2B5EF4-FFF2-40B4-BE49-F238E27FC236}">
                  <a16:creationId xmlns:a16="http://schemas.microsoft.com/office/drawing/2014/main" id="{56DD8814-B1AF-4298-8A54-54104C4321AB}"/>
                </a:ext>
              </a:extLst>
            </p:cNvPr>
            <p:cNvSpPr/>
            <p:nvPr/>
          </p:nvSpPr>
          <p:spPr bwMode="auto">
            <a:xfrm>
              <a:off x="2052675" y="735763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$1iḍe">
              <a:extLst>
                <a:ext uri="{FF2B5EF4-FFF2-40B4-BE49-F238E27FC236}">
                  <a16:creationId xmlns:a16="http://schemas.microsoft.com/office/drawing/2014/main" id="{0BC27C8C-3E9A-43D6-883F-521FDEA5AD13}"/>
                </a:ext>
              </a:extLst>
            </p:cNvPr>
            <p:cNvSpPr/>
            <p:nvPr/>
          </p:nvSpPr>
          <p:spPr bwMode="auto">
            <a:xfrm>
              <a:off x="2042008" y="734994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şľîḓè">
              <a:extLst>
                <a:ext uri="{FF2B5EF4-FFF2-40B4-BE49-F238E27FC236}">
                  <a16:creationId xmlns:a16="http://schemas.microsoft.com/office/drawing/2014/main" id="{9B42D5B2-3F27-49CC-B60A-59659326CF1A}"/>
                </a:ext>
              </a:extLst>
            </p:cNvPr>
            <p:cNvSpPr/>
            <p:nvPr/>
          </p:nvSpPr>
          <p:spPr bwMode="auto">
            <a:xfrm>
              <a:off x="2042008" y="734994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$ḷîḓé">
              <a:extLst>
                <a:ext uri="{FF2B5EF4-FFF2-40B4-BE49-F238E27FC236}">
                  <a16:creationId xmlns:a16="http://schemas.microsoft.com/office/drawing/2014/main" id="{3C194BD2-F961-46FF-88EC-30860989CB11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ŝlïḑe">
              <a:extLst>
                <a:ext uri="{FF2B5EF4-FFF2-40B4-BE49-F238E27FC236}">
                  <a16:creationId xmlns:a16="http://schemas.microsoft.com/office/drawing/2014/main" id="{0DDDF013-C404-4464-BDBB-6691B934E9E7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šlïdè">
              <a:extLst>
                <a:ext uri="{FF2B5EF4-FFF2-40B4-BE49-F238E27FC236}">
                  <a16:creationId xmlns:a16="http://schemas.microsoft.com/office/drawing/2014/main" id="{F240DE36-A536-4F8A-9634-9CBC51885534}"/>
                </a:ext>
              </a:extLst>
            </p:cNvPr>
            <p:cNvSpPr/>
            <p:nvPr/>
          </p:nvSpPr>
          <p:spPr bwMode="auto">
            <a:xfrm>
              <a:off x="2542452" y="757240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1îḑé">
              <a:extLst>
                <a:ext uri="{FF2B5EF4-FFF2-40B4-BE49-F238E27FC236}">
                  <a16:creationId xmlns:a16="http://schemas.microsoft.com/office/drawing/2014/main" id="{F791942A-037C-46C0-B509-FD6104D23472}"/>
                </a:ext>
              </a:extLst>
            </p:cNvPr>
            <p:cNvSpPr/>
            <p:nvPr/>
          </p:nvSpPr>
          <p:spPr bwMode="auto">
            <a:xfrm>
              <a:off x="2596575" y="763719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ḻîdê">
              <a:extLst>
                <a:ext uri="{FF2B5EF4-FFF2-40B4-BE49-F238E27FC236}">
                  <a16:creationId xmlns:a16="http://schemas.microsoft.com/office/drawing/2014/main" id="{D98BFB3B-BC16-4145-A689-28A597B42D32}"/>
                </a:ext>
              </a:extLst>
            </p:cNvPr>
            <p:cNvSpPr/>
            <p:nvPr/>
          </p:nvSpPr>
          <p:spPr bwMode="auto">
            <a:xfrm>
              <a:off x="2672191" y="777007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líḑê">
              <a:extLst>
                <a:ext uri="{FF2B5EF4-FFF2-40B4-BE49-F238E27FC236}">
                  <a16:creationId xmlns:a16="http://schemas.microsoft.com/office/drawing/2014/main" id="{112F642C-6E85-47D2-ADC1-F2EE181D9EB8}"/>
                </a:ext>
              </a:extLst>
            </p:cNvPr>
            <p:cNvSpPr/>
            <p:nvPr/>
          </p:nvSpPr>
          <p:spPr bwMode="auto">
            <a:xfrm>
              <a:off x="2664503" y="774073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šļïḓê">
              <a:extLst>
                <a:ext uri="{FF2B5EF4-FFF2-40B4-BE49-F238E27FC236}">
                  <a16:creationId xmlns:a16="http://schemas.microsoft.com/office/drawing/2014/main" id="{48EE1458-9950-44EE-8B40-E4486DDEA080}"/>
                </a:ext>
              </a:extLst>
            </p:cNvPr>
            <p:cNvSpPr/>
            <p:nvPr/>
          </p:nvSpPr>
          <p:spPr bwMode="auto">
            <a:xfrm>
              <a:off x="2658229" y="770826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sļïḑé">
              <a:extLst>
                <a:ext uri="{FF2B5EF4-FFF2-40B4-BE49-F238E27FC236}">
                  <a16:creationId xmlns:a16="http://schemas.microsoft.com/office/drawing/2014/main" id="{3392D1E8-E293-4C4B-994B-17D615D00FF6}"/>
                </a:ext>
              </a:extLst>
            </p:cNvPr>
            <p:cNvSpPr/>
            <p:nvPr/>
          </p:nvSpPr>
          <p:spPr bwMode="auto">
            <a:xfrm>
              <a:off x="2704665" y="792146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šḷiďé">
              <a:extLst>
                <a:ext uri="{FF2B5EF4-FFF2-40B4-BE49-F238E27FC236}">
                  <a16:creationId xmlns:a16="http://schemas.microsoft.com/office/drawing/2014/main" id="{7E5AAA8E-5AB1-4DE6-B35D-7EA3DF839230}"/>
                </a:ext>
              </a:extLst>
            </p:cNvPr>
            <p:cNvSpPr/>
            <p:nvPr/>
          </p:nvSpPr>
          <p:spPr bwMode="auto">
            <a:xfrm>
              <a:off x="2698390" y="789212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ṧļíḑé">
              <a:extLst>
                <a:ext uri="{FF2B5EF4-FFF2-40B4-BE49-F238E27FC236}">
                  <a16:creationId xmlns:a16="http://schemas.microsoft.com/office/drawing/2014/main" id="{E8579BF0-CAA5-4EF0-BE30-0BD46FE2DF92}"/>
                </a:ext>
              </a:extLst>
            </p:cNvPr>
            <p:cNvSpPr/>
            <p:nvPr/>
          </p:nvSpPr>
          <p:spPr bwMode="auto">
            <a:xfrm>
              <a:off x="2772593" y="822266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ṥļídè">
              <a:extLst>
                <a:ext uri="{FF2B5EF4-FFF2-40B4-BE49-F238E27FC236}">
                  <a16:creationId xmlns:a16="http://schemas.microsoft.com/office/drawing/2014/main" id="{62AFAEB5-B21E-4D55-A606-7E5E747D43BF}"/>
                </a:ext>
              </a:extLst>
            </p:cNvPr>
            <p:cNvSpPr/>
            <p:nvPr/>
          </p:nvSpPr>
          <p:spPr bwMode="auto">
            <a:xfrm>
              <a:off x="2764906" y="819333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líḋè">
              <a:extLst>
                <a:ext uri="{FF2B5EF4-FFF2-40B4-BE49-F238E27FC236}">
                  <a16:creationId xmlns:a16="http://schemas.microsoft.com/office/drawing/2014/main" id="{8B214A53-9725-471C-A215-A5D28EC05D02}"/>
                </a:ext>
              </a:extLst>
            </p:cNvPr>
            <p:cNvSpPr/>
            <p:nvPr/>
          </p:nvSpPr>
          <p:spPr bwMode="auto">
            <a:xfrm>
              <a:off x="2678310" y="781023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ŝliḍé">
              <a:extLst>
                <a:ext uri="{FF2B5EF4-FFF2-40B4-BE49-F238E27FC236}">
                  <a16:creationId xmlns:a16="http://schemas.microsoft.com/office/drawing/2014/main" id="{24747E2B-882E-4008-A9EE-8A7374F884E5}"/>
                </a:ext>
              </a:extLst>
            </p:cNvPr>
            <p:cNvSpPr/>
            <p:nvPr/>
          </p:nvSpPr>
          <p:spPr bwMode="auto">
            <a:xfrm>
              <a:off x="2684584" y="783956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sľíďe">
              <a:extLst>
                <a:ext uri="{FF2B5EF4-FFF2-40B4-BE49-F238E27FC236}">
                  <a16:creationId xmlns:a16="http://schemas.microsoft.com/office/drawing/2014/main" id="{7F3B834D-A6AF-49C4-BD43-3A5231431544}"/>
                </a:ext>
              </a:extLst>
            </p:cNvPr>
            <p:cNvSpPr/>
            <p:nvPr/>
          </p:nvSpPr>
          <p:spPr bwMode="auto">
            <a:xfrm>
              <a:off x="2684584" y="783956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ṣlîdê">
              <a:extLst>
                <a:ext uri="{FF2B5EF4-FFF2-40B4-BE49-F238E27FC236}">
                  <a16:creationId xmlns:a16="http://schemas.microsoft.com/office/drawing/2014/main" id="{4DC098AF-27CB-4162-AF9A-DC1BBCB25B15}"/>
                </a:ext>
              </a:extLst>
            </p:cNvPr>
            <p:cNvSpPr/>
            <p:nvPr/>
          </p:nvSpPr>
          <p:spPr bwMode="auto">
            <a:xfrm>
              <a:off x="3092312" y="783188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ślïḍè">
              <a:extLst>
                <a:ext uri="{FF2B5EF4-FFF2-40B4-BE49-F238E27FC236}">
                  <a16:creationId xmlns:a16="http://schemas.microsoft.com/office/drawing/2014/main" id="{13A184B0-4BEA-4E2B-A295-841FFB47F567}"/>
                </a:ext>
              </a:extLst>
            </p:cNvPr>
            <p:cNvSpPr/>
            <p:nvPr/>
          </p:nvSpPr>
          <p:spPr bwMode="auto">
            <a:xfrm>
              <a:off x="3092312" y="783188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ḻidé">
              <a:extLst>
                <a:ext uri="{FF2B5EF4-FFF2-40B4-BE49-F238E27FC236}">
                  <a16:creationId xmlns:a16="http://schemas.microsoft.com/office/drawing/2014/main" id="{AC0E184E-EE2D-4DB3-A40B-D9688A36C65C}"/>
                </a:ext>
              </a:extLst>
            </p:cNvPr>
            <p:cNvSpPr/>
            <p:nvPr/>
          </p:nvSpPr>
          <p:spPr bwMode="auto">
            <a:xfrm>
              <a:off x="3022815" y="784568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ṡḷîḑe">
              <a:extLst>
                <a:ext uri="{FF2B5EF4-FFF2-40B4-BE49-F238E27FC236}">
                  <a16:creationId xmlns:a16="http://schemas.microsoft.com/office/drawing/2014/main" id="{BDE3918A-1F20-4578-8B2F-5542488DC9E9}"/>
                </a:ext>
              </a:extLst>
            </p:cNvPr>
            <p:cNvSpPr/>
            <p:nvPr/>
          </p:nvSpPr>
          <p:spPr bwMode="auto">
            <a:xfrm>
              <a:off x="3022815" y="784568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sľiḍè">
              <a:extLst>
                <a:ext uri="{FF2B5EF4-FFF2-40B4-BE49-F238E27FC236}">
                  <a16:creationId xmlns:a16="http://schemas.microsoft.com/office/drawing/2014/main" id="{C85AFE79-F80C-4828-AE85-48420F804D57}"/>
                </a:ext>
              </a:extLst>
            </p:cNvPr>
            <p:cNvSpPr/>
            <p:nvPr/>
          </p:nvSpPr>
          <p:spPr bwMode="auto">
            <a:xfrm>
              <a:off x="2950337" y="786278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$ļíḍé">
              <a:extLst>
                <a:ext uri="{FF2B5EF4-FFF2-40B4-BE49-F238E27FC236}">
                  <a16:creationId xmlns:a16="http://schemas.microsoft.com/office/drawing/2014/main" id="{CB6E6A91-243C-4FF7-9C92-31A29EC21279}"/>
                </a:ext>
              </a:extLst>
            </p:cNvPr>
            <p:cNvSpPr/>
            <p:nvPr/>
          </p:nvSpPr>
          <p:spPr bwMode="auto">
            <a:xfrm>
              <a:off x="2950337" y="786278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śḻíḋê">
              <a:extLst>
                <a:ext uri="{FF2B5EF4-FFF2-40B4-BE49-F238E27FC236}">
                  <a16:creationId xmlns:a16="http://schemas.microsoft.com/office/drawing/2014/main" id="{A9E84130-679B-47D8-B647-4CF62314CC10}"/>
                </a:ext>
              </a:extLst>
            </p:cNvPr>
            <p:cNvSpPr/>
            <p:nvPr/>
          </p:nvSpPr>
          <p:spPr bwMode="auto">
            <a:xfrm>
              <a:off x="2885389" y="787659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šľïďé">
              <a:extLst>
                <a:ext uri="{FF2B5EF4-FFF2-40B4-BE49-F238E27FC236}">
                  <a16:creationId xmlns:a16="http://schemas.microsoft.com/office/drawing/2014/main" id="{298EF57A-9975-4901-9704-084713D357F0}"/>
                </a:ext>
              </a:extLst>
            </p:cNvPr>
            <p:cNvSpPr/>
            <p:nvPr/>
          </p:nvSpPr>
          <p:spPr bwMode="auto">
            <a:xfrm>
              <a:off x="2885389" y="787659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ṣ1ïdé">
              <a:extLst>
                <a:ext uri="{FF2B5EF4-FFF2-40B4-BE49-F238E27FC236}">
                  <a16:creationId xmlns:a16="http://schemas.microsoft.com/office/drawing/2014/main" id="{9CE921AC-9B96-4ED1-B5EE-68FDFD213BA0}"/>
                </a:ext>
              </a:extLst>
            </p:cNvPr>
            <p:cNvSpPr/>
            <p:nvPr/>
          </p:nvSpPr>
          <p:spPr bwMode="auto">
            <a:xfrm>
              <a:off x="2812756" y="789369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ṩ1ide">
              <a:extLst>
                <a:ext uri="{FF2B5EF4-FFF2-40B4-BE49-F238E27FC236}">
                  <a16:creationId xmlns:a16="http://schemas.microsoft.com/office/drawing/2014/main" id="{F46714FF-5221-42DF-ADDF-D8B061CBA9EB}"/>
                </a:ext>
              </a:extLst>
            </p:cNvPr>
            <p:cNvSpPr/>
            <p:nvPr/>
          </p:nvSpPr>
          <p:spPr bwMode="auto">
            <a:xfrm>
              <a:off x="2812756" y="789369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ḻïḑe">
              <a:extLst>
                <a:ext uri="{FF2B5EF4-FFF2-40B4-BE49-F238E27FC236}">
                  <a16:creationId xmlns:a16="http://schemas.microsoft.com/office/drawing/2014/main" id="{A8193BDB-8048-4CEB-9E3B-DA292DFCA31C}"/>
                </a:ext>
              </a:extLst>
            </p:cNvPr>
            <p:cNvSpPr/>
            <p:nvPr/>
          </p:nvSpPr>
          <p:spPr bwMode="auto">
            <a:xfrm>
              <a:off x="2743257" y="790906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šľíďê">
              <a:extLst>
                <a:ext uri="{FF2B5EF4-FFF2-40B4-BE49-F238E27FC236}">
                  <a16:creationId xmlns:a16="http://schemas.microsoft.com/office/drawing/2014/main" id="{4EFCB13B-D328-4064-9AAC-C55CC9395C34}"/>
                </a:ext>
              </a:extLst>
            </p:cNvPr>
            <p:cNvSpPr/>
            <p:nvPr/>
          </p:nvSpPr>
          <p:spPr bwMode="auto">
            <a:xfrm>
              <a:off x="2743257" y="790906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š1ïḑé">
              <a:extLst>
                <a:ext uri="{FF2B5EF4-FFF2-40B4-BE49-F238E27FC236}">
                  <a16:creationId xmlns:a16="http://schemas.microsoft.com/office/drawing/2014/main" id="{0E5ADB31-D7B2-4EDC-9F3A-64AD07542446}"/>
                </a:ext>
              </a:extLst>
            </p:cNvPr>
            <p:cNvSpPr/>
            <p:nvPr/>
          </p:nvSpPr>
          <p:spPr bwMode="auto">
            <a:xfrm>
              <a:off x="2750944" y="813779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ṣlïḍê">
              <a:extLst>
                <a:ext uri="{FF2B5EF4-FFF2-40B4-BE49-F238E27FC236}">
                  <a16:creationId xmlns:a16="http://schemas.microsoft.com/office/drawing/2014/main" id="{8274FCBE-81FF-4897-A0FC-B82EE34C8C19}"/>
                </a:ext>
              </a:extLst>
            </p:cNvPr>
            <p:cNvSpPr/>
            <p:nvPr/>
          </p:nvSpPr>
          <p:spPr bwMode="auto">
            <a:xfrm>
              <a:off x="2750944" y="813779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1iďe">
              <a:extLst>
                <a:ext uri="{FF2B5EF4-FFF2-40B4-BE49-F238E27FC236}">
                  <a16:creationId xmlns:a16="http://schemas.microsoft.com/office/drawing/2014/main" id="{31EAF4BE-4A43-49A4-9B43-D5A60DCE88C2}"/>
                </a:ext>
              </a:extLst>
            </p:cNvPr>
            <p:cNvSpPr/>
            <p:nvPr/>
          </p:nvSpPr>
          <p:spPr bwMode="auto">
            <a:xfrm>
              <a:off x="2744826" y="810532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ślïďe">
              <a:extLst>
                <a:ext uri="{FF2B5EF4-FFF2-40B4-BE49-F238E27FC236}">
                  <a16:creationId xmlns:a16="http://schemas.microsoft.com/office/drawing/2014/main" id="{D2685C80-9438-4BD6-A110-B05DE72A5224}"/>
                </a:ext>
              </a:extLst>
            </p:cNvPr>
            <p:cNvSpPr/>
            <p:nvPr/>
          </p:nvSpPr>
          <p:spPr bwMode="auto">
            <a:xfrm>
              <a:off x="2744826" y="810532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śľíde">
              <a:extLst>
                <a:ext uri="{FF2B5EF4-FFF2-40B4-BE49-F238E27FC236}">
                  <a16:creationId xmlns:a16="http://schemas.microsoft.com/office/drawing/2014/main" id="{8400DF7B-0967-4786-B029-AAB5076A2575}"/>
                </a:ext>
              </a:extLst>
            </p:cNvPr>
            <p:cNvSpPr/>
            <p:nvPr/>
          </p:nvSpPr>
          <p:spPr bwMode="auto">
            <a:xfrm>
              <a:off x="2738551" y="807755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$ḷiḋe">
              <a:extLst>
                <a:ext uri="{FF2B5EF4-FFF2-40B4-BE49-F238E27FC236}">
                  <a16:creationId xmlns:a16="http://schemas.microsoft.com/office/drawing/2014/main" id="{16943B0B-C590-42DF-A54D-868A28EDF8B4}"/>
                </a:ext>
              </a:extLst>
            </p:cNvPr>
            <p:cNvSpPr/>
            <p:nvPr/>
          </p:nvSpPr>
          <p:spPr bwMode="auto">
            <a:xfrm>
              <a:off x="2738551" y="807755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ŝḻíḋè">
              <a:extLst>
                <a:ext uri="{FF2B5EF4-FFF2-40B4-BE49-F238E27FC236}">
                  <a16:creationId xmlns:a16="http://schemas.microsoft.com/office/drawing/2014/main" id="{C6D6FA9A-2F14-45BD-80B5-DB38FE3215DD}"/>
                </a:ext>
              </a:extLst>
            </p:cNvPr>
            <p:cNvSpPr/>
            <p:nvPr/>
          </p:nvSpPr>
          <p:spPr bwMode="auto">
            <a:xfrm>
              <a:off x="2730864" y="804664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ļiḋe">
              <a:extLst>
                <a:ext uri="{FF2B5EF4-FFF2-40B4-BE49-F238E27FC236}">
                  <a16:creationId xmlns:a16="http://schemas.microsoft.com/office/drawing/2014/main" id="{9E5C7B35-CB6A-4CB0-8108-C81803A8D854}"/>
                </a:ext>
              </a:extLst>
            </p:cNvPr>
            <p:cNvSpPr/>
            <p:nvPr/>
          </p:nvSpPr>
          <p:spPr bwMode="auto">
            <a:xfrm>
              <a:off x="2730864" y="804664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ŝḻíďé">
              <a:extLst>
                <a:ext uri="{FF2B5EF4-FFF2-40B4-BE49-F238E27FC236}">
                  <a16:creationId xmlns:a16="http://schemas.microsoft.com/office/drawing/2014/main" id="{180BB992-99BC-4746-886D-7CF9174C4D49}"/>
                </a:ext>
              </a:extLst>
            </p:cNvPr>
            <p:cNvSpPr/>
            <p:nvPr/>
          </p:nvSpPr>
          <p:spPr bwMode="auto">
            <a:xfrm>
              <a:off x="2724745" y="801872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ṣḻiḓè">
              <a:extLst>
                <a:ext uri="{FF2B5EF4-FFF2-40B4-BE49-F238E27FC236}">
                  <a16:creationId xmlns:a16="http://schemas.microsoft.com/office/drawing/2014/main" id="{E0E332A0-6ABD-455C-9382-7B5EAA7C1D46}"/>
                </a:ext>
              </a:extLst>
            </p:cNvPr>
            <p:cNvSpPr/>
            <p:nvPr/>
          </p:nvSpPr>
          <p:spPr bwMode="auto">
            <a:xfrm>
              <a:off x="2724745" y="801872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ṩľiḑè">
              <a:extLst>
                <a:ext uri="{FF2B5EF4-FFF2-40B4-BE49-F238E27FC236}">
                  <a16:creationId xmlns:a16="http://schemas.microsoft.com/office/drawing/2014/main" id="{7230412C-D659-49E3-8990-88456861A9CC}"/>
                </a:ext>
              </a:extLst>
            </p:cNvPr>
            <p:cNvSpPr/>
            <p:nvPr/>
          </p:nvSpPr>
          <p:spPr bwMode="auto">
            <a:xfrm>
              <a:off x="2717058" y="798640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$1ïḑe">
              <a:extLst>
                <a:ext uri="{FF2B5EF4-FFF2-40B4-BE49-F238E27FC236}">
                  <a16:creationId xmlns:a16="http://schemas.microsoft.com/office/drawing/2014/main" id="{88B64A4D-0D8B-499E-9DE2-39642A7365E3}"/>
                </a:ext>
              </a:extLst>
            </p:cNvPr>
            <p:cNvSpPr/>
            <p:nvPr/>
          </p:nvSpPr>
          <p:spPr bwMode="auto">
            <a:xfrm>
              <a:off x="2717058" y="798640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S1ïde">
              <a:extLst>
                <a:ext uri="{FF2B5EF4-FFF2-40B4-BE49-F238E27FC236}">
                  <a16:creationId xmlns:a16="http://schemas.microsoft.com/office/drawing/2014/main" id="{C9F57043-85E9-498B-A4A4-7278C3C54D13}"/>
                </a:ext>
              </a:extLst>
            </p:cNvPr>
            <p:cNvSpPr/>
            <p:nvPr/>
          </p:nvSpPr>
          <p:spPr bwMode="auto">
            <a:xfrm>
              <a:off x="2712352" y="796162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şḻíḋè">
              <a:extLst>
                <a:ext uri="{FF2B5EF4-FFF2-40B4-BE49-F238E27FC236}">
                  <a16:creationId xmlns:a16="http://schemas.microsoft.com/office/drawing/2014/main" id="{BB00007D-8E66-4600-9412-10DE8FE3F188}"/>
                </a:ext>
              </a:extLst>
            </p:cNvPr>
            <p:cNvSpPr/>
            <p:nvPr/>
          </p:nvSpPr>
          <p:spPr bwMode="auto">
            <a:xfrm>
              <a:off x="3124786" y="797856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ṧliḓé">
              <a:extLst>
                <a:ext uri="{FF2B5EF4-FFF2-40B4-BE49-F238E27FC236}">
                  <a16:creationId xmlns:a16="http://schemas.microsoft.com/office/drawing/2014/main" id="{02BD2CE3-87EB-4497-8FC4-FFE5A7A6B262}"/>
                </a:ext>
              </a:extLst>
            </p:cNvPr>
            <p:cNvSpPr/>
            <p:nvPr/>
          </p:nvSpPr>
          <p:spPr bwMode="auto">
            <a:xfrm>
              <a:off x="3124786" y="797856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1îdê">
              <a:extLst>
                <a:ext uri="{FF2B5EF4-FFF2-40B4-BE49-F238E27FC236}">
                  <a16:creationId xmlns:a16="http://schemas.microsoft.com/office/drawing/2014/main" id="{5540A68A-BDC7-401D-B76B-78532CCEF21F}"/>
                </a:ext>
              </a:extLst>
            </p:cNvPr>
            <p:cNvSpPr/>
            <p:nvPr/>
          </p:nvSpPr>
          <p:spPr bwMode="auto">
            <a:xfrm>
              <a:off x="3056859" y="799409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ṥ1íde">
              <a:extLst>
                <a:ext uri="{FF2B5EF4-FFF2-40B4-BE49-F238E27FC236}">
                  <a16:creationId xmlns:a16="http://schemas.microsoft.com/office/drawing/2014/main" id="{1C398BFD-B131-4BFB-B28E-A17A775579F6}"/>
                </a:ext>
              </a:extLst>
            </p:cNvPr>
            <p:cNvSpPr/>
            <p:nvPr/>
          </p:nvSpPr>
          <p:spPr bwMode="auto">
            <a:xfrm>
              <a:off x="3056859" y="799409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s1îḋê">
              <a:extLst>
                <a:ext uri="{FF2B5EF4-FFF2-40B4-BE49-F238E27FC236}">
                  <a16:creationId xmlns:a16="http://schemas.microsoft.com/office/drawing/2014/main" id="{AB13BAFB-67B8-430D-84D7-B5B8B8FB98A2}"/>
                </a:ext>
              </a:extLst>
            </p:cNvPr>
            <p:cNvSpPr/>
            <p:nvPr/>
          </p:nvSpPr>
          <p:spPr bwMode="auto">
            <a:xfrm>
              <a:off x="2982653" y="800946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ŝľîḓê">
              <a:extLst>
                <a:ext uri="{FF2B5EF4-FFF2-40B4-BE49-F238E27FC236}">
                  <a16:creationId xmlns:a16="http://schemas.microsoft.com/office/drawing/2014/main" id="{4DB264C7-3407-400A-9544-097E612F4613}"/>
                </a:ext>
              </a:extLst>
            </p:cNvPr>
            <p:cNvSpPr/>
            <p:nvPr/>
          </p:nvSpPr>
          <p:spPr bwMode="auto">
            <a:xfrm>
              <a:off x="2982653" y="800946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lidê">
              <a:extLst>
                <a:ext uri="{FF2B5EF4-FFF2-40B4-BE49-F238E27FC236}">
                  <a16:creationId xmlns:a16="http://schemas.microsoft.com/office/drawing/2014/main" id="{7991D956-F0F9-489D-B47D-6121CADE74E1}"/>
                </a:ext>
              </a:extLst>
            </p:cNvPr>
            <p:cNvSpPr/>
            <p:nvPr/>
          </p:nvSpPr>
          <p:spPr bwMode="auto">
            <a:xfrm>
              <a:off x="2913157" y="802499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šľíḑè">
              <a:extLst>
                <a:ext uri="{FF2B5EF4-FFF2-40B4-BE49-F238E27FC236}">
                  <a16:creationId xmlns:a16="http://schemas.microsoft.com/office/drawing/2014/main" id="{C8723C7B-8D5A-4F6C-8BB5-E0BFB41B3DCB}"/>
                </a:ext>
              </a:extLst>
            </p:cNvPr>
            <p:cNvSpPr/>
            <p:nvPr/>
          </p:nvSpPr>
          <p:spPr bwMode="auto">
            <a:xfrm>
              <a:off x="2913157" y="802499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ḻiďé">
              <a:extLst>
                <a:ext uri="{FF2B5EF4-FFF2-40B4-BE49-F238E27FC236}">
                  <a16:creationId xmlns:a16="http://schemas.microsoft.com/office/drawing/2014/main" id="{C0CBFC0C-3C88-40C8-A262-2ACF87792C5C}"/>
                </a:ext>
              </a:extLst>
            </p:cNvPr>
            <p:cNvSpPr/>
            <p:nvPr/>
          </p:nvSpPr>
          <p:spPr bwMode="auto">
            <a:xfrm>
              <a:off x="2845228" y="804037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ḷïḍe">
              <a:extLst>
                <a:ext uri="{FF2B5EF4-FFF2-40B4-BE49-F238E27FC236}">
                  <a16:creationId xmlns:a16="http://schemas.microsoft.com/office/drawing/2014/main" id="{D3DAC248-F799-4377-9881-6C278F17F8AD}"/>
                </a:ext>
              </a:extLst>
            </p:cNvPr>
            <p:cNvSpPr/>
            <p:nvPr/>
          </p:nvSpPr>
          <p:spPr bwMode="auto">
            <a:xfrm>
              <a:off x="2845228" y="804037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ṡľíḑê">
              <a:extLst>
                <a:ext uri="{FF2B5EF4-FFF2-40B4-BE49-F238E27FC236}">
                  <a16:creationId xmlns:a16="http://schemas.microsoft.com/office/drawing/2014/main" id="{90A80079-5BF7-414C-B731-C7C0E361C313}"/>
                </a:ext>
              </a:extLst>
            </p:cNvPr>
            <p:cNvSpPr/>
            <p:nvPr/>
          </p:nvSpPr>
          <p:spPr bwMode="auto">
            <a:xfrm>
              <a:off x="2771025" y="805590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ŝļiḋe">
              <a:extLst>
                <a:ext uri="{FF2B5EF4-FFF2-40B4-BE49-F238E27FC236}">
                  <a16:creationId xmlns:a16="http://schemas.microsoft.com/office/drawing/2014/main" id="{A5BEACA2-0433-4F06-9E1B-4DB23D0CDD32}"/>
                </a:ext>
              </a:extLst>
            </p:cNvPr>
            <p:cNvSpPr/>
            <p:nvPr/>
          </p:nvSpPr>
          <p:spPr bwMode="auto">
            <a:xfrm>
              <a:off x="2771025" y="805590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şľiḋè">
              <a:extLst>
                <a:ext uri="{FF2B5EF4-FFF2-40B4-BE49-F238E27FC236}">
                  <a16:creationId xmlns:a16="http://schemas.microsoft.com/office/drawing/2014/main" id="{BA77DD87-28D8-44BB-9A22-B1A95B33BE4B}"/>
                </a:ext>
              </a:extLst>
            </p:cNvPr>
            <p:cNvSpPr/>
            <p:nvPr/>
          </p:nvSpPr>
          <p:spPr bwMode="auto">
            <a:xfrm>
              <a:off x="3134042" y="828761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ṡļîḑê">
              <a:extLst>
                <a:ext uri="{FF2B5EF4-FFF2-40B4-BE49-F238E27FC236}">
                  <a16:creationId xmlns:a16="http://schemas.microsoft.com/office/drawing/2014/main" id="{1A3EC152-8706-4B73-B1D0-5A9EABC542B9}"/>
                </a:ext>
              </a:extLst>
            </p:cNvPr>
            <p:cNvSpPr/>
            <p:nvPr/>
          </p:nvSpPr>
          <p:spPr bwMode="auto">
            <a:xfrm flipV="1">
              <a:off x="3134042" y="828761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ṡḻïḑé">
              <a:extLst>
                <a:ext uri="{FF2B5EF4-FFF2-40B4-BE49-F238E27FC236}">
                  <a16:creationId xmlns:a16="http://schemas.microsoft.com/office/drawing/2014/main" id="{B07110F0-0CE2-425C-A606-A44E625FF624}"/>
                </a:ext>
              </a:extLst>
            </p:cNvPr>
            <p:cNvSpPr/>
            <p:nvPr/>
          </p:nvSpPr>
          <p:spPr bwMode="auto">
            <a:xfrm>
              <a:off x="3132473" y="828447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ļiḑé">
              <a:extLst>
                <a:ext uri="{FF2B5EF4-FFF2-40B4-BE49-F238E27FC236}">
                  <a16:creationId xmlns:a16="http://schemas.microsoft.com/office/drawing/2014/main" id="{1DBD8B69-917A-4B41-807A-4FEADDF7026A}"/>
                </a:ext>
              </a:extLst>
            </p:cNvPr>
            <p:cNvSpPr/>
            <p:nvPr/>
          </p:nvSpPr>
          <p:spPr bwMode="auto">
            <a:xfrm>
              <a:off x="3132473" y="828447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lîḋê">
              <a:extLst>
                <a:ext uri="{FF2B5EF4-FFF2-40B4-BE49-F238E27FC236}">
                  <a16:creationId xmlns:a16="http://schemas.microsoft.com/office/drawing/2014/main" id="{2A8E1529-0867-44DF-9A64-526587EFA617}"/>
                </a:ext>
              </a:extLst>
            </p:cNvPr>
            <p:cNvSpPr/>
            <p:nvPr/>
          </p:nvSpPr>
          <p:spPr bwMode="auto">
            <a:xfrm>
              <a:off x="3140318" y="831993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şlïḓê">
              <a:extLst>
                <a:ext uri="{FF2B5EF4-FFF2-40B4-BE49-F238E27FC236}">
                  <a16:creationId xmlns:a16="http://schemas.microsoft.com/office/drawing/2014/main" id="{7BD41D4D-E6F9-4347-8A67-BE4A6D8839BD}"/>
                </a:ext>
              </a:extLst>
            </p:cNvPr>
            <p:cNvSpPr/>
            <p:nvPr/>
          </p:nvSpPr>
          <p:spPr bwMode="auto">
            <a:xfrm flipV="1">
              <a:off x="3140318" y="831993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ḷîḋe">
              <a:extLst>
                <a:ext uri="{FF2B5EF4-FFF2-40B4-BE49-F238E27FC236}">
                  <a16:creationId xmlns:a16="http://schemas.microsoft.com/office/drawing/2014/main" id="{4B7F7F37-8785-4AA5-858A-175E7A32E4A6}"/>
                </a:ext>
              </a:extLst>
            </p:cNvPr>
            <p:cNvSpPr/>
            <p:nvPr/>
          </p:nvSpPr>
          <p:spPr bwMode="auto">
            <a:xfrm>
              <a:off x="3140318" y="831695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ŝḻîḍe">
              <a:extLst>
                <a:ext uri="{FF2B5EF4-FFF2-40B4-BE49-F238E27FC236}">
                  <a16:creationId xmlns:a16="http://schemas.microsoft.com/office/drawing/2014/main" id="{607CA6CE-0876-4752-BD8F-BCCA146562D4}"/>
                </a:ext>
              </a:extLst>
            </p:cNvPr>
            <p:cNvSpPr/>
            <p:nvPr/>
          </p:nvSpPr>
          <p:spPr bwMode="auto">
            <a:xfrm>
              <a:off x="3140318" y="831695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ś1ïḋê">
              <a:extLst>
                <a:ext uri="{FF2B5EF4-FFF2-40B4-BE49-F238E27FC236}">
                  <a16:creationId xmlns:a16="http://schemas.microsoft.com/office/drawing/2014/main" id="{17493DF1-2067-40A8-85E8-4DF58760D222}"/>
                </a:ext>
              </a:extLst>
            </p:cNvPr>
            <p:cNvSpPr/>
            <p:nvPr/>
          </p:nvSpPr>
          <p:spPr bwMode="auto">
            <a:xfrm>
              <a:off x="2746394" y="842347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ṥlîďé">
              <a:extLst>
                <a:ext uri="{FF2B5EF4-FFF2-40B4-BE49-F238E27FC236}">
                  <a16:creationId xmlns:a16="http://schemas.microsoft.com/office/drawing/2014/main" id="{24E414D2-62E6-421F-8686-217C7980749E}"/>
                </a:ext>
              </a:extLst>
            </p:cNvPr>
            <p:cNvSpPr/>
            <p:nvPr/>
          </p:nvSpPr>
          <p:spPr bwMode="auto">
            <a:xfrm>
              <a:off x="2666073" y="762338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s1îďé">
              <a:extLst>
                <a:ext uri="{FF2B5EF4-FFF2-40B4-BE49-F238E27FC236}">
                  <a16:creationId xmlns:a16="http://schemas.microsoft.com/office/drawing/2014/main" id="{543811EC-CB42-48F8-857A-A728C87B96DF}"/>
                </a:ext>
              </a:extLst>
            </p:cNvPr>
            <p:cNvSpPr/>
            <p:nvPr/>
          </p:nvSpPr>
          <p:spPr bwMode="auto">
            <a:xfrm>
              <a:off x="2698390" y="764645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sḷïḓé">
              <a:extLst>
                <a:ext uri="{FF2B5EF4-FFF2-40B4-BE49-F238E27FC236}">
                  <a16:creationId xmlns:a16="http://schemas.microsoft.com/office/drawing/2014/main" id="{5B431954-5E6E-44A9-9AEC-44C58146799F}"/>
                </a:ext>
              </a:extLst>
            </p:cNvPr>
            <p:cNvSpPr/>
            <p:nvPr/>
          </p:nvSpPr>
          <p:spPr bwMode="auto">
            <a:xfrm>
              <a:off x="1567761" y="726178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ľîḍê">
              <a:extLst>
                <a:ext uri="{FF2B5EF4-FFF2-40B4-BE49-F238E27FC236}">
                  <a16:creationId xmlns:a16="http://schemas.microsoft.com/office/drawing/2014/main" id="{BF06E806-A105-48F9-9609-1AEEC89D5DB2}"/>
                </a:ext>
              </a:extLst>
            </p:cNvPr>
            <p:cNvSpPr/>
            <p:nvPr/>
          </p:nvSpPr>
          <p:spPr bwMode="auto">
            <a:xfrm>
              <a:off x="1559919" y="728813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ŝliḍe">
              <a:extLst>
                <a:ext uri="{FF2B5EF4-FFF2-40B4-BE49-F238E27FC236}">
                  <a16:creationId xmlns:a16="http://schemas.microsoft.com/office/drawing/2014/main" id="{F97FA7CB-E70C-4C22-8DF1-C7EB903B5A69}"/>
                </a:ext>
              </a:extLst>
            </p:cNvPr>
            <p:cNvSpPr/>
            <p:nvPr/>
          </p:nvSpPr>
          <p:spPr bwMode="auto">
            <a:xfrm>
              <a:off x="1553800" y="728186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ŝḷíḍe">
              <a:extLst>
                <a:ext uri="{FF2B5EF4-FFF2-40B4-BE49-F238E27FC236}">
                  <a16:creationId xmlns:a16="http://schemas.microsoft.com/office/drawing/2014/main" id="{E73CBD2E-C94F-4B13-AAF7-5B9F4EE9AF88}"/>
                </a:ext>
              </a:extLst>
            </p:cNvPr>
            <p:cNvSpPr/>
            <p:nvPr/>
          </p:nvSpPr>
          <p:spPr bwMode="auto">
            <a:xfrm>
              <a:off x="1269536" y="736218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1iḑe">
              <a:extLst>
                <a:ext uri="{FF2B5EF4-FFF2-40B4-BE49-F238E27FC236}">
                  <a16:creationId xmlns:a16="http://schemas.microsoft.com/office/drawing/2014/main" id="{9C05AB8C-FD4F-4C45-B494-FF7C1E374BC3}"/>
                </a:ext>
              </a:extLst>
            </p:cNvPr>
            <p:cNvSpPr/>
            <p:nvPr/>
          </p:nvSpPr>
          <p:spPr bwMode="auto">
            <a:xfrm>
              <a:off x="1369938" y="735606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şḷídè">
              <a:extLst>
                <a:ext uri="{FF2B5EF4-FFF2-40B4-BE49-F238E27FC236}">
                  <a16:creationId xmlns:a16="http://schemas.microsoft.com/office/drawing/2014/main" id="{84D3C31F-F50E-4CAF-B010-E74C7494B0C6}"/>
                </a:ext>
              </a:extLst>
            </p:cNvPr>
            <p:cNvSpPr/>
            <p:nvPr/>
          </p:nvSpPr>
          <p:spPr bwMode="auto">
            <a:xfrm>
              <a:off x="1363819" y="734994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$ļîdé">
              <a:extLst>
                <a:ext uri="{FF2B5EF4-FFF2-40B4-BE49-F238E27FC236}">
                  <a16:creationId xmlns:a16="http://schemas.microsoft.com/office/drawing/2014/main" id="{818DF146-80EE-46B3-BA27-1D61E0A7ECDD}"/>
                </a:ext>
              </a:extLst>
            </p:cNvPr>
            <p:cNvSpPr/>
            <p:nvPr/>
          </p:nvSpPr>
          <p:spPr bwMode="auto">
            <a:xfrm>
              <a:off x="1314403" y="781493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š1íḓe">
              <a:extLst>
                <a:ext uri="{FF2B5EF4-FFF2-40B4-BE49-F238E27FC236}">
                  <a16:creationId xmlns:a16="http://schemas.microsoft.com/office/drawing/2014/main" id="{70CA3EE9-5905-4A42-94D8-883B004F973C}"/>
                </a:ext>
              </a:extLst>
            </p:cNvPr>
            <p:cNvSpPr/>
            <p:nvPr/>
          </p:nvSpPr>
          <p:spPr bwMode="auto">
            <a:xfrm>
              <a:off x="1213999" y="780866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şḷiďe">
              <a:extLst>
                <a:ext uri="{FF2B5EF4-FFF2-40B4-BE49-F238E27FC236}">
                  <a16:creationId xmlns:a16="http://schemas.microsoft.com/office/drawing/2014/main" id="{63A8255C-705D-4D5F-87A9-5489C1B162B4}"/>
                </a:ext>
              </a:extLst>
            </p:cNvPr>
            <p:cNvSpPr/>
            <p:nvPr/>
          </p:nvSpPr>
          <p:spPr bwMode="auto">
            <a:xfrm>
              <a:off x="1275653" y="787047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$ḷîḋe">
              <a:extLst>
                <a:ext uri="{FF2B5EF4-FFF2-40B4-BE49-F238E27FC236}">
                  <a16:creationId xmlns:a16="http://schemas.microsoft.com/office/drawing/2014/main" id="{58D0D105-4A6D-41D2-AD1E-26F2C6BCC14A}"/>
                </a:ext>
              </a:extLst>
            </p:cNvPr>
            <p:cNvSpPr/>
            <p:nvPr/>
          </p:nvSpPr>
          <p:spPr bwMode="auto">
            <a:xfrm>
              <a:off x="1595531" y="776693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ṧḻíḑè">
              <a:extLst>
                <a:ext uri="{FF2B5EF4-FFF2-40B4-BE49-F238E27FC236}">
                  <a16:creationId xmlns:a16="http://schemas.microsoft.com/office/drawing/2014/main" id="{6FFED719-6B8E-4A20-8169-2D466A5AEA54}"/>
                </a:ext>
              </a:extLst>
            </p:cNvPr>
            <p:cNvSpPr/>
            <p:nvPr/>
          </p:nvSpPr>
          <p:spPr bwMode="auto">
            <a:xfrm>
              <a:off x="1649494" y="783501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ṣļiḑe">
              <a:extLst>
                <a:ext uri="{FF2B5EF4-FFF2-40B4-BE49-F238E27FC236}">
                  <a16:creationId xmlns:a16="http://schemas.microsoft.com/office/drawing/2014/main" id="{9A1343E9-423B-4B6B-8752-972AEB3F79BC}"/>
                </a:ext>
              </a:extLst>
            </p:cNvPr>
            <p:cNvSpPr/>
            <p:nvPr/>
          </p:nvSpPr>
          <p:spPr bwMode="auto">
            <a:xfrm>
              <a:off x="1213999" y="780866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sḷiďè">
              <a:extLst>
                <a:ext uri="{FF2B5EF4-FFF2-40B4-BE49-F238E27FC236}">
                  <a16:creationId xmlns:a16="http://schemas.microsoft.com/office/drawing/2014/main" id="{A29F17DB-01C7-454C-8ED5-E44E8C05E61D}"/>
                </a:ext>
              </a:extLst>
            </p:cNvPr>
            <p:cNvSpPr/>
            <p:nvPr/>
          </p:nvSpPr>
          <p:spPr bwMode="auto">
            <a:xfrm>
              <a:off x="1213999" y="780866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śḷïḓé">
              <a:extLst>
                <a:ext uri="{FF2B5EF4-FFF2-40B4-BE49-F238E27FC236}">
                  <a16:creationId xmlns:a16="http://schemas.microsoft.com/office/drawing/2014/main" id="{DF336362-C55B-4A42-A5DF-67559CF7F4BD}"/>
                </a:ext>
              </a:extLst>
            </p:cNvPr>
            <p:cNvSpPr/>
            <p:nvPr/>
          </p:nvSpPr>
          <p:spPr bwMode="auto">
            <a:xfrm>
              <a:off x="4169132" y="694363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1îḍê">
              <a:extLst>
                <a:ext uri="{FF2B5EF4-FFF2-40B4-BE49-F238E27FC236}">
                  <a16:creationId xmlns:a16="http://schemas.microsoft.com/office/drawing/2014/main" id="{B293CB9F-0EC8-4AD6-A6FC-9B290C24073D}"/>
                </a:ext>
              </a:extLst>
            </p:cNvPr>
            <p:cNvSpPr/>
            <p:nvPr/>
          </p:nvSpPr>
          <p:spPr bwMode="auto">
            <a:xfrm>
              <a:off x="4436295" y="698222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ş1íďe">
              <a:extLst>
                <a:ext uri="{FF2B5EF4-FFF2-40B4-BE49-F238E27FC236}">
                  <a16:creationId xmlns:a16="http://schemas.microsoft.com/office/drawing/2014/main" id="{C4E2689B-8797-4EBF-8BEE-3397553E2DB8}"/>
                </a:ext>
              </a:extLst>
            </p:cNvPr>
            <p:cNvSpPr/>
            <p:nvPr/>
          </p:nvSpPr>
          <p:spPr bwMode="auto">
            <a:xfrm>
              <a:off x="4433315" y="697767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ľïḋe">
              <a:extLst>
                <a:ext uri="{FF2B5EF4-FFF2-40B4-BE49-F238E27FC236}">
                  <a16:creationId xmlns:a16="http://schemas.microsoft.com/office/drawing/2014/main" id="{46C9FE03-A1EA-4542-8B66-D1FD928E281C}"/>
                </a:ext>
              </a:extLst>
            </p:cNvPr>
            <p:cNvSpPr/>
            <p:nvPr/>
          </p:nvSpPr>
          <p:spPr bwMode="auto">
            <a:xfrm>
              <a:off x="4221685" y="699618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$ľîḑê">
              <a:extLst>
                <a:ext uri="{FF2B5EF4-FFF2-40B4-BE49-F238E27FC236}">
                  <a16:creationId xmlns:a16="http://schemas.microsoft.com/office/drawing/2014/main" id="{14B9A0A2-915D-4931-A229-0B9FFCC01D1B}"/>
                </a:ext>
              </a:extLst>
            </p:cNvPr>
            <p:cNvSpPr/>
            <p:nvPr/>
          </p:nvSpPr>
          <p:spPr bwMode="auto">
            <a:xfrm>
              <a:off x="4836493" y="751514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ṧliḑê">
              <a:extLst>
                <a:ext uri="{FF2B5EF4-FFF2-40B4-BE49-F238E27FC236}">
                  <a16:creationId xmlns:a16="http://schemas.microsoft.com/office/drawing/2014/main" id="{969B84E7-96EE-4041-B5C8-B090C7FD44C0}"/>
                </a:ext>
              </a:extLst>
            </p:cNvPr>
            <p:cNvSpPr/>
            <p:nvPr/>
          </p:nvSpPr>
          <p:spPr bwMode="auto">
            <a:xfrm>
              <a:off x="4820964" y="751514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ŝ1íďé">
              <a:extLst>
                <a:ext uri="{FF2B5EF4-FFF2-40B4-BE49-F238E27FC236}">
                  <a16:creationId xmlns:a16="http://schemas.microsoft.com/office/drawing/2014/main" id="{5B131407-DC3D-49D4-88D4-1E6845D9C2B3}"/>
                </a:ext>
              </a:extLst>
            </p:cNvPr>
            <p:cNvSpPr/>
            <p:nvPr/>
          </p:nvSpPr>
          <p:spPr bwMode="auto">
            <a:xfrm>
              <a:off x="4810138" y="757240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ṣlïḍé">
              <a:extLst>
                <a:ext uri="{FF2B5EF4-FFF2-40B4-BE49-F238E27FC236}">
                  <a16:creationId xmlns:a16="http://schemas.microsoft.com/office/drawing/2014/main" id="{AFAD2B54-F42B-4962-945D-6B8ECF0334AC}"/>
                </a:ext>
              </a:extLst>
            </p:cNvPr>
            <p:cNvSpPr/>
            <p:nvPr/>
          </p:nvSpPr>
          <p:spPr bwMode="auto">
            <a:xfrm>
              <a:off x="4841042" y="757083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Slíḋê">
              <a:extLst>
                <a:ext uri="{FF2B5EF4-FFF2-40B4-BE49-F238E27FC236}">
                  <a16:creationId xmlns:a16="http://schemas.microsoft.com/office/drawing/2014/main" id="{131BA613-4231-431A-90BB-335798F0463D}"/>
                </a:ext>
              </a:extLst>
            </p:cNvPr>
            <p:cNvSpPr/>
            <p:nvPr/>
          </p:nvSpPr>
          <p:spPr bwMode="auto">
            <a:xfrm>
              <a:off x="4844180" y="786733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$1îḋé">
              <a:extLst>
                <a:ext uri="{FF2B5EF4-FFF2-40B4-BE49-F238E27FC236}">
                  <a16:creationId xmlns:a16="http://schemas.microsoft.com/office/drawing/2014/main" id="{9544453D-9A4D-4960-8957-A0C8AFE79EE9}"/>
                </a:ext>
              </a:extLst>
            </p:cNvPr>
            <p:cNvSpPr/>
            <p:nvPr/>
          </p:nvSpPr>
          <p:spPr bwMode="auto">
            <a:xfrm>
              <a:off x="4862694" y="786592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77" name="图片 176">
              <a:extLst>
                <a:ext uri="{FF2B5EF4-FFF2-40B4-BE49-F238E27FC236}">
                  <a16:creationId xmlns:a16="http://schemas.microsoft.com/office/drawing/2014/main" id="{EB3B50B5-9589-4543-B96C-C8173B59B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03753" y="723040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iŝľíďé">
              <a:extLst>
                <a:ext uri="{FF2B5EF4-FFF2-40B4-BE49-F238E27FC236}">
                  <a16:creationId xmlns:a16="http://schemas.microsoft.com/office/drawing/2014/main" id="{8696295B-A516-44AC-9003-0EA8CB854893}"/>
                </a:ext>
              </a:extLst>
            </p:cNvPr>
            <p:cNvSpPr/>
            <p:nvPr/>
          </p:nvSpPr>
          <p:spPr bwMode="auto">
            <a:xfrm>
              <a:off x="4502811" y="721707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ľiďè">
              <a:extLst>
                <a:ext uri="{FF2B5EF4-FFF2-40B4-BE49-F238E27FC236}">
                  <a16:creationId xmlns:a16="http://schemas.microsoft.com/office/drawing/2014/main" id="{56E0CE98-89A0-4FBB-8203-10B24D3D13FC}"/>
                </a:ext>
              </a:extLst>
            </p:cNvPr>
            <p:cNvSpPr/>
            <p:nvPr/>
          </p:nvSpPr>
          <p:spPr bwMode="auto">
            <a:xfrm>
              <a:off x="4561484" y="724954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79796AE6-089C-4FC1-9EAC-7A6DB144E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83762" y="718632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" name="iṩlïḍé">
              <a:extLst>
                <a:ext uri="{FF2B5EF4-FFF2-40B4-BE49-F238E27FC236}">
                  <a16:creationId xmlns:a16="http://schemas.microsoft.com/office/drawing/2014/main" id="{FEBD3E9A-78EF-42EC-900F-AB75EAE639F3}"/>
                </a:ext>
              </a:extLst>
            </p:cNvPr>
            <p:cNvSpPr/>
            <p:nvPr/>
          </p:nvSpPr>
          <p:spPr bwMode="auto">
            <a:xfrm>
              <a:off x="4583134" y="718146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ṧḷïḍè">
              <a:extLst>
                <a:ext uri="{FF2B5EF4-FFF2-40B4-BE49-F238E27FC236}">
                  <a16:creationId xmlns:a16="http://schemas.microsoft.com/office/drawing/2014/main" id="{02F2B1C5-69E6-44B7-90B2-B4E40302A92A}"/>
                </a:ext>
              </a:extLst>
            </p:cNvPr>
            <p:cNvSpPr/>
            <p:nvPr/>
          </p:nvSpPr>
          <p:spPr bwMode="auto">
            <a:xfrm>
              <a:off x="4581566" y="718004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3" name="图片 182">
              <a:extLst>
                <a:ext uri="{FF2B5EF4-FFF2-40B4-BE49-F238E27FC236}">
                  <a16:creationId xmlns:a16="http://schemas.microsoft.com/office/drawing/2014/main" id="{BF870444-93C1-47D6-BBEB-1A7B8CC71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657652" y="714600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" name="îSļídè">
              <a:extLst>
                <a:ext uri="{FF2B5EF4-FFF2-40B4-BE49-F238E27FC236}">
                  <a16:creationId xmlns:a16="http://schemas.microsoft.com/office/drawing/2014/main" id="{C5AAA637-6E5B-4F6C-8B96-3F2625E8BF29}"/>
                </a:ext>
              </a:extLst>
            </p:cNvPr>
            <p:cNvSpPr/>
            <p:nvPr/>
          </p:nvSpPr>
          <p:spPr bwMode="auto">
            <a:xfrm>
              <a:off x="4658750" y="714914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şľídè">
              <a:extLst>
                <a:ext uri="{FF2B5EF4-FFF2-40B4-BE49-F238E27FC236}">
                  <a16:creationId xmlns:a16="http://schemas.microsoft.com/office/drawing/2014/main" id="{A8D96FDA-4EA4-48CB-8BEE-6A968873950D}"/>
                </a:ext>
              </a:extLst>
            </p:cNvPr>
            <p:cNvSpPr/>
            <p:nvPr/>
          </p:nvSpPr>
          <p:spPr bwMode="auto">
            <a:xfrm>
              <a:off x="4669575" y="715526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Sḷîḋe">
              <a:extLst>
                <a:ext uri="{FF2B5EF4-FFF2-40B4-BE49-F238E27FC236}">
                  <a16:creationId xmlns:a16="http://schemas.microsoft.com/office/drawing/2014/main" id="{EC156288-B0F6-40FA-A0A8-383792A75A97}"/>
                </a:ext>
              </a:extLst>
            </p:cNvPr>
            <p:cNvSpPr/>
            <p:nvPr/>
          </p:nvSpPr>
          <p:spPr bwMode="auto">
            <a:xfrm>
              <a:off x="4669575" y="715526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slïḋê">
              <a:extLst>
                <a:ext uri="{FF2B5EF4-FFF2-40B4-BE49-F238E27FC236}">
                  <a16:creationId xmlns:a16="http://schemas.microsoft.com/office/drawing/2014/main" id="{55B88D5F-0ABB-4005-AD6D-F95F8A9F23CB}"/>
                </a:ext>
              </a:extLst>
            </p:cNvPr>
            <p:cNvSpPr/>
            <p:nvPr/>
          </p:nvSpPr>
          <p:spPr bwMode="auto">
            <a:xfrm>
              <a:off x="4666437" y="715369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śḷîḑé">
              <a:extLst>
                <a:ext uri="{FF2B5EF4-FFF2-40B4-BE49-F238E27FC236}">
                  <a16:creationId xmlns:a16="http://schemas.microsoft.com/office/drawing/2014/main" id="{7CE59D14-291C-403F-91D3-F03C582D0388}"/>
                </a:ext>
              </a:extLst>
            </p:cNvPr>
            <p:cNvSpPr/>
            <p:nvPr/>
          </p:nvSpPr>
          <p:spPr bwMode="auto">
            <a:xfrm>
              <a:off x="4666437" y="715369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0C309A8F-0200-40D4-B35A-CA121BC56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39836" y="707509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" name="ïṩlïḓê">
              <a:extLst>
                <a:ext uri="{FF2B5EF4-FFF2-40B4-BE49-F238E27FC236}">
                  <a16:creationId xmlns:a16="http://schemas.microsoft.com/office/drawing/2014/main" id="{3C082AFB-C943-4BB0-813A-E53F8B8860D2}"/>
                </a:ext>
              </a:extLst>
            </p:cNvPr>
            <p:cNvSpPr/>
            <p:nvPr/>
          </p:nvSpPr>
          <p:spPr bwMode="auto">
            <a:xfrm>
              <a:off x="4541405" y="707493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Slïdê">
              <a:extLst>
                <a:ext uri="{FF2B5EF4-FFF2-40B4-BE49-F238E27FC236}">
                  <a16:creationId xmlns:a16="http://schemas.microsoft.com/office/drawing/2014/main" id="{96527804-4F05-4E1C-AA00-D862C83B8943}"/>
                </a:ext>
              </a:extLst>
            </p:cNvPr>
            <p:cNvSpPr/>
            <p:nvPr/>
          </p:nvSpPr>
          <p:spPr bwMode="auto">
            <a:xfrm>
              <a:off x="4538266" y="707180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ṧlïḓè">
              <a:extLst>
                <a:ext uri="{FF2B5EF4-FFF2-40B4-BE49-F238E27FC236}">
                  <a16:creationId xmlns:a16="http://schemas.microsoft.com/office/drawing/2014/main" id="{2569A007-786A-4777-A02F-AD623D517D32}"/>
                </a:ext>
              </a:extLst>
            </p:cNvPr>
            <p:cNvSpPr/>
            <p:nvPr/>
          </p:nvSpPr>
          <p:spPr bwMode="auto">
            <a:xfrm>
              <a:off x="4558348" y="707807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śļîḑè">
              <a:extLst>
                <a:ext uri="{FF2B5EF4-FFF2-40B4-BE49-F238E27FC236}">
                  <a16:creationId xmlns:a16="http://schemas.microsoft.com/office/drawing/2014/main" id="{B2AFDC4C-DD53-4A2B-BE49-BCD902CEA50D}"/>
                </a:ext>
              </a:extLst>
            </p:cNvPr>
            <p:cNvSpPr/>
            <p:nvPr/>
          </p:nvSpPr>
          <p:spPr bwMode="auto">
            <a:xfrm flipH="1">
              <a:off x="4558348" y="707807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ŝḷîďê">
              <a:extLst>
                <a:ext uri="{FF2B5EF4-FFF2-40B4-BE49-F238E27FC236}">
                  <a16:creationId xmlns:a16="http://schemas.microsoft.com/office/drawing/2014/main" id="{04B3D675-50EA-4DF7-85C1-BD3FA7DE9313}"/>
                </a:ext>
              </a:extLst>
            </p:cNvPr>
            <p:cNvSpPr/>
            <p:nvPr/>
          </p:nvSpPr>
          <p:spPr bwMode="auto">
            <a:xfrm>
              <a:off x="4556778" y="707650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lïḑé">
              <a:extLst>
                <a:ext uri="{FF2B5EF4-FFF2-40B4-BE49-F238E27FC236}">
                  <a16:creationId xmlns:a16="http://schemas.microsoft.com/office/drawing/2014/main" id="{3948521F-A6FB-4100-9092-90420AD70CC2}"/>
                </a:ext>
              </a:extLst>
            </p:cNvPr>
            <p:cNvSpPr/>
            <p:nvPr/>
          </p:nvSpPr>
          <p:spPr bwMode="auto">
            <a:xfrm>
              <a:off x="4556778" y="707650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83F5E976-1764-48FF-861E-33AD9864E2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684320" y="725801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" name="isľïḑe">
              <a:extLst>
                <a:ext uri="{FF2B5EF4-FFF2-40B4-BE49-F238E27FC236}">
                  <a16:creationId xmlns:a16="http://schemas.microsoft.com/office/drawing/2014/main" id="{451C46CF-FE80-4867-B963-978BDA1D2141}"/>
                </a:ext>
              </a:extLst>
            </p:cNvPr>
            <p:cNvSpPr/>
            <p:nvPr/>
          </p:nvSpPr>
          <p:spPr bwMode="auto">
            <a:xfrm>
              <a:off x="4685105" y="724640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śḻidè">
              <a:extLst>
                <a:ext uri="{FF2B5EF4-FFF2-40B4-BE49-F238E27FC236}">
                  <a16:creationId xmlns:a16="http://schemas.microsoft.com/office/drawing/2014/main" id="{0F9D3C9E-2B98-4CFD-87FE-4DB69BB59B59}"/>
                </a:ext>
              </a:extLst>
            </p:cNvPr>
            <p:cNvSpPr/>
            <p:nvPr/>
          </p:nvSpPr>
          <p:spPr bwMode="auto">
            <a:xfrm>
              <a:off x="4716009" y="725880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ŝļíḓè">
              <a:extLst>
                <a:ext uri="{FF2B5EF4-FFF2-40B4-BE49-F238E27FC236}">
                  <a16:creationId xmlns:a16="http://schemas.microsoft.com/office/drawing/2014/main" id="{57E584F8-EDE1-4429-83E3-F80805093213}"/>
                </a:ext>
              </a:extLst>
            </p:cNvPr>
            <p:cNvSpPr/>
            <p:nvPr/>
          </p:nvSpPr>
          <p:spPr bwMode="auto">
            <a:xfrm>
              <a:off x="2383375" y="701924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$ḻïḑê">
              <a:extLst>
                <a:ext uri="{FF2B5EF4-FFF2-40B4-BE49-F238E27FC236}">
                  <a16:creationId xmlns:a16="http://schemas.microsoft.com/office/drawing/2014/main" id="{8690CBFF-63DD-4B2B-A9EE-D9F8C507B6D1}"/>
                </a:ext>
              </a:extLst>
            </p:cNvPr>
            <p:cNvSpPr/>
            <p:nvPr/>
          </p:nvSpPr>
          <p:spPr bwMode="auto">
            <a:xfrm>
              <a:off x="3606718" y="734994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ṡlîḍê">
              <a:extLst>
                <a:ext uri="{FF2B5EF4-FFF2-40B4-BE49-F238E27FC236}">
                  <a16:creationId xmlns:a16="http://schemas.microsoft.com/office/drawing/2014/main" id="{456BBE3D-4132-4EC7-8DC1-C5D212ECA43C}"/>
                </a:ext>
              </a:extLst>
            </p:cNvPr>
            <p:cNvSpPr/>
            <p:nvPr/>
          </p:nvSpPr>
          <p:spPr bwMode="auto">
            <a:xfrm>
              <a:off x="3503334" y="735151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šlîḓé">
              <a:extLst>
                <a:ext uri="{FF2B5EF4-FFF2-40B4-BE49-F238E27FC236}">
                  <a16:creationId xmlns:a16="http://schemas.microsoft.com/office/drawing/2014/main" id="{E8FC1F04-E705-48E6-843D-0DAF45502CAA}"/>
                </a:ext>
              </a:extLst>
            </p:cNvPr>
            <p:cNvSpPr/>
            <p:nvPr/>
          </p:nvSpPr>
          <p:spPr bwMode="auto">
            <a:xfrm>
              <a:off x="3399794" y="735151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Sḷíďe">
              <a:extLst>
                <a:ext uri="{FF2B5EF4-FFF2-40B4-BE49-F238E27FC236}">
                  <a16:creationId xmlns:a16="http://schemas.microsoft.com/office/drawing/2014/main" id="{7B8408A5-94A7-4AF0-ACB0-2DE931972B9A}"/>
                </a:ext>
              </a:extLst>
            </p:cNvPr>
            <p:cNvSpPr/>
            <p:nvPr/>
          </p:nvSpPr>
          <p:spPr bwMode="auto">
            <a:xfrm>
              <a:off x="3297823" y="735292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sļíḋe">
              <a:extLst>
                <a:ext uri="{FF2B5EF4-FFF2-40B4-BE49-F238E27FC236}">
                  <a16:creationId xmlns:a16="http://schemas.microsoft.com/office/drawing/2014/main" id="{372423DE-3127-44ED-880E-9694E298A77E}"/>
                </a:ext>
              </a:extLst>
            </p:cNvPr>
            <p:cNvSpPr/>
            <p:nvPr/>
          </p:nvSpPr>
          <p:spPr bwMode="auto">
            <a:xfrm>
              <a:off x="2792673" y="735449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sḷïďè">
              <a:extLst>
                <a:ext uri="{FF2B5EF4-FFF2-40B4-BE49-F238E27FC236}">
                  <a16:creationId xmlns:a16="http://schemas.microsoft.com/office/drawing/2014/main" id="{37DF8D63-F2BF-44DC-A47C-215AA28852AE}"/>
                </a:ext>
              </a:extLst>
            </p:cNvPr>
            <p:cNvSpPr/>
            <p:nvPr/>
          </p:nvSpPr>
          <p:spPr bwMode="auto">
            <a:xfrm>
              <a:off x="2676896" y="736077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śľíḓe">
              <a:extLst>
                <a:ext uri="{FF2B5EF4-FFF2-40B4-BE49-F238E27FC236}">
                  <a16:creationId xmlns:a16="http://schemas.microsoft.com/office/drawing/2014/main" id="{61E90515-C956-4C4C-92A6-ED2ADC1ED26F}"/>
                </a:ext>
              </a:extLst>
            </p:cNvPr>
            <p:cNvSpPr/>
            <p:nvPr/>
          </p:nvSpPr>
          <p:spPr bwMode="auto">
            <a:xfrm>
              <a:off x="2573356" y="736218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$ḻiḑe">
              <a:extLst>
                <a:ext uri="{FF2B5EF4-FFF2-40B4-BE49-F238E27FC236}">
                  <a16:creationId xmlns:a16="http://schemas.microsoft.com/office/drawing/2014/main" id="{D331A4EE-9BF8-4FBC-B3C7-487FCFFB419B}"/>
                </a:ext>
              </a:extLst>
            </p:cNvPr>
            <p:cNvSpPr/>
            <p:nvPr/>
          </p:nvSpPr>
          <p:spPr bwMode="auto">
            <a:xfrm>
              <a:off x="2469816" y="736218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ṧḻïḑé">
              <a:extLst>
                <a:ext uri="{FF2B5EF4-FFF2-40B4-BE49-F238E27FC236}">
                  <a16:creationId xmlns:a16="http://schemas.microsoft.com/office/drawing/2014/main" id="{2D7CA94B-F20A-4020-A3B0-0EC058807A0E}"/>
                </a:ext>
              </a:extLst>
            </p:cNvPr>
            <p:cNvSpPr/>
            <p:nvPr/>
          </p:nvSpPr>
          <p:spPr bwMode="auto">
            <a:xfrm>
              <a:off x="3606718" y="725252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ŝlîḍé">
              <a:extLst>
                <a:ext uri="{FF2B5EF4-FFF2-40B4-BE49-F238E27FC236}">
                  <a16:creationId xmlns:a16="http://schemas.microsoft.com/office/drawing/2014/main" id="{B45A7214-25EF-4DAF-B2DE-19F182C4D1E3}"/>
                </a:ext>
              </a:extLst>
            </p:cNvPr>
            <p:cNvSpPr/>
            <p:nvPr/>
          </p:nvSpPr>
          <p:spPr bwMode="auto">
            <a:xfrm>
              <a:off x="3503334" y="725409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ṧ1iḋè">
              <a:extLst>
                <a:ext uri="{FF2B5EF4-FFF2-40B4-BE49-F238E27FC236}">
                  <a16:creationId xmlns:a16="http://schemas.microsoft.com/office/drawing/2014/main" id="{13A902E1-E65D-4104-9CE7-3FE867FCE80B}"/>
                </a:ext>
              </a:extLst>
            </p:cNvPr>
            <p:cNvSpPr/>
            <p:nvPr/>
          </p:nvSpPr>
          <p:spPr bwMode="auto">
            <a:xfrm>
              <a:off x="3399794" y="725566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ŝ1ïdè">
              <a:extLst>
                <a:ext uri="{FF2B5EF4-FFF2-40B4-BE49-F238E27FC236}">
                  <a16:creationId xmlns:a16="http://schemas.microsoft.com/office/drawing/2014/main" id="{1736CE36-EEE0-426E-AC03-9D827E2C0DEA}"/>
                </a:ext>
              </a:extLst>
            </p:cNvPr>
            <p:cNvSpPr/>
            <p:nvPr/>
          </p:nvSpPr>
          <p:spPr bwMode="auto">
            <a:xfrm>
              <a:off x="3296254" y="725566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ľîḍé">
              <a:extLst>
                <a:ext uri="{FF2B5EF4-FFF2-40B4-BE49-F238E27FC236}">
                  <a16:creationId xmlns:a16="http://schemas.microsoft.com/office/drawing/2014/main" id="{0C8FD261-A982-4E19-89B3-943C249C587A}"/>
                </a:ext>
              </a:extLst>
            </p:cNvPr>
            <p:cNvSpPr/>
            <p:nvPr/>
          </p:nvSpPr>
          <p:spPr bwMode="auto">
            <a:xfrm>
              <a:off x="3192714" y="725723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śļíďè">
              <a:extLst>
                <a:ext uri="{FF2B5EF4-FFF2-40B4-BE49-F238E27FC236}">
                  <a16:creationId xmlns:a16="http://schemas.microsoft.com/office/drawing/2014/main" id="{2DB9A458-773B-4C55-AB08-E5DED947D59E}"/>
                </a:ext>
              </a:extLst>
            </p:cNvPr>
            <p:cNvSpPr/>
            <p:nvPr/>
          </p:nvSpPr>
          <p:spPr bwMode="auto">
            <a:xfrm>
              <a:off x="3089331" y="725880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śļiḍe">
              <a:extLst>
                <a:ext uri="{FF2B5EF4-FFF2-40B4-BE49-F238E27FC236}">
                  <a16:creationId xmlns:a16="http://schemas.microsoft.com/office/drawing/2014/main" id="{94F56503-680A-4600-AE6E-84FE317DE4F1}"/>
                </a:ext>
              </a:extLst>
            </p:cNvPr>
            <p:cNvSpPr/>
            <p:nvPr/>
          </p:nvSpPr>
          <p:spPr bwMode="auto">
            <a:xfrm>
              <a:off x="2985791" y="726037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şḻïdê">
              <a:extLst>
                <a:ext uri="{FF2B5EF4-FFF2-40B4-BE49-F238E27FC236}">
                  <a16:creationId xmlns:a16="http://schemas.microsoft.com/office/drawing/2014/main" id="{9B97BACE-ABC3-4408-BE61-5B1CBEDAB41E}"/>
                </a:ext>
              </a:extLst>
            </p:cNvPr>
            <p:cNvSpPr/>
            <p:nvPr/>
          </p:nvSpPr>
          <p:spPr bwMode="auto">
            <a:xfrm>
              <a:off x="2882252" y="726037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šḻîdê">
              <a:extLst>
                <a:ext uri="{FF2B5EF4-FFF2-40B4-BE49-F238E27FC236}">
                  <a16:creationId xmlns:a16="http://schemas.microsoft.com/office/drawing/2014/main" id="{A9845957-7402-4DFB-8ED5-EEF3D659688D}"/>
                </a:ext>
              </a:extLst>
            </p:cNvPr>
            <p:cNvSpPr/>
            <p:nvPr/>
          </p:nvSpPr>
          <p:spPr bwMode="auto">
            <a:xfrm>
              <a:off x="2778867" y="726178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ṥḷîḓe">
              <a:extLst>
                <a:ext uri="{FF2B5EF4-FFF2-40B4-BE49-F238E27FC236}">
                  <a16:creationId xmlns:a16="http://schemas.microsoft.com/office/drawing/2014/main" id="{17C57D09-7650-473C-AAEE-BF5BC995BDE0}"/>
                </a:ext>
              </a:extLst>
            </p:cNvPr>
            <p:cNvSpPr/>
            <p:nvPr/>
          </p:nvSpPr>
          <p:spPr bwMode="auto">
            <a:xfrm>
              <a:off x="2675327" y="726335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šľîḍe">
              <a:extLst>
                <a:ext uri="{FF2B5EF4-FFF2-40B4-BE49-F238E27FC236}">
                  <a16:creationId xmlns:a16="http://schemas.microsoft.com/office/drawing/2014/main" id="{06464367-9DCC-423E-88C8-484346D0B73C}"/>
                </a:ext>
              </a:extLst>
            </p:cNvPr>
            <p:cNvSpPr/>
            <p:nvPr/>
          </p:nvSpPr>
          <p:spPr bwMode="auto">
            <a:xfrm>
              <a:off x="2571787" y="726491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ḷîďe">
              <a:extLst>
                <a:ext uri="{FF2B5EF4-FFF2-40B4-BE49-F238E27FC236}">
                  <a16:creationId xmlns:a16="http://schemas.microsoft.com/office/drawing/2014/main" id="{A4B05F80-F34A-473F-82BE-12748E7B9D5E}"/>
                </a:ext>
              </a:extLst>
            </p:cNvPr>
            <p:cNvSpPr/>
            <p:nvPr/>
          </p:nvSpPr>
          <p:spPr bwMode="auto">
            <a:xfrm>
              <a:off x="2468246" y="726491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şlïḑe">
              <a:extLst>
                <a:ext uri="{FF2B5EF4-FFF2-40B4-BE49-F238E27FC236}">
                  <a16:creationId xmlns:a16="http://schemas.microsoft.com/office/drawing/2014/main" id="{C05EE87D-D801-492D-A870-CE49C6E8A1AA}"/>
                </a:ext>
              </a:extLst>
            </p:cNvPr>
            <p:cNvSpPr/>
            <p:nvPr/>
          </p:nvSpPr>
          <p:spPr bwMode="auto">
            <a:xfrm>
              <a:off x="3605306" y="715526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$ļîḑè">
              <a:extLst>
                <a:ext uri="{FF2B5EF4-FFF2-40B4-BE49-F238E27FC236}">
                  <a16:creationId xmlns:a16="http://schemas.microsoft.com/office/drawing/2014/main" id="{1BB13A86-7C57-4B4A-AE38-E6D385BA2C88}"/>
                </a:ext>
              </a:extLst>
            </p:cNvPr>
            <p:cNvSpPr/>
            <p:nvPr/>
          </p:nvSpPr>
          <p:spPr bwMode="auto">
            <a:xfrm>
              <a:off x="3501766" y="715683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ŝ1ïḋè">
              <a:extLst>
                <a:ext uri="{FF2B5EF4-FFF2-40B4-BE49-F238E27FC236}">
                  <a16:creationId xmlns:a16="http://schemas.microsoft.com/office/drawing/2014/main" id="{C55CD336-0DC1-4572-B20B-7F688353F5FF}"/>
                </a:ext>
              </a:extLst>
            </p:cNvPr>
            <p:cNvSpPr/>
            <p:nvPr/>
          </p:nvSpPr>
          <p:spPr bwMode="auto">
            <a:xfrm>
              <a:off x="3398225" y="715839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ṣľíďé">
              <a:extLst>
                <a:ext uri="{FF2B5EF4-FFF2-40B4-BE49-F238E27FC236}">
                  <a16:creationId xmlns:a16="http://schemas.microsoft.com/office/drawing/2014/main" id="{1CDA353E-94DB-427E-9AC2-41493BD08CB5}"/>
                </a:ext>
              </a:extLst>
            </p:cNvPr>
            <p:cNvSpPr/>
            <p:nvPr/>
          </p:nvSpPr>
          <p:spPr bwMode="auto">
            <a:xfrm>
              <a:off x="3294685" y="715839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ṩļïďe">
              <a:extLst>
                <a:ext uri="{FF2B5EF4-FFF2-40B4-BE49-F238E27FC236}">
                  <a16:creationId xmlns:a16="http://schemas.microsoft.com/office/drawing/2014/main" id="{E36BAC30-7DF0-428D-BB33-143E481BCD86}"/>
                </a:ext>
              </a:extLst>
            </p:cNvPr>
            <p:cNvSpPr/>
            <p:nvPr/>
          </p:nvSpPr>
          <p:spPr bwMode="auto">
            <a:xfrm>
              <a:off x="3191303" y="715996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ṡḻïďe">
              <a:extLst>
                <a:ext uri="{FF2B5EF4-FFF2-40B4-BE49-F238E27FC236}">
                  <a16:creationId xmlns:a16="http://schemas.microsoft.com/office/drawing/2014/main" id="{4FC563C1-DFAD-43E7-84A3-2B8979CD1C7D}"/>
                </a:ext>
              </a:extLst>
            </p:cNvPr>
            <p:cNvSpPr/>
            <p:nvPr/>
          </p:nvSpPr>
          <p:spPr bwMode="auto">
            <a:xfrm>
              <a:off x="3087762" y="716137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ṡḻîdé">
              <a:extLst>
                <a:ext uri="{FF2B5EF4-FFF2-40B4-BE49-F238E27FC236}">
                  <a16:creationId xmlns:a16="http://schemas.microsoft.com/office/drawing/2014/main" id="{57B7B0FF-D08A-4BF9-AF84-3AC19D56DAB2}"/>
                </a:ext>
              </a:extLst>
            </p:cNvPr>
            <p:cNvSpPr/>
            <p:nvPr/>
          </p:nvSpPr>
          <p:spPr bwMode="auto">
            <a:xfrm>
              <a:off x="2984223" y="716294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ṣlïďé">
              <a:extLst>
                <a:ext uri="{FF2B5EF4-FFF2-40B4-BE49-F238E27FC236}">
                  <a16:creationId xmlns:a16="http://schemas.microsoft.com/office/drawing/2014/main" id="{B47F3FE5-A2AA-441E-96C4-5C6C056FBC82}"/>
                </a:ext>
              </a:extLst>
            </p:cNvPr>
            <p:cNvSpPr/>
            <p:nvPr/>
          </p:nvSpPr>
          <p:spPr bwMode="auto">
            <a:xfrm>
              <a:off x="2880682" y="716451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$ļídè">
              <a:extLst>
                <a:ext uri="{FF2B5EF4-FFF2-40B4-BE49-F238E27FC236}">
                  <a16:creationId xmlns:a16="http://schemas.microsoft.com/office/drawing/2014/main" id="{A1235EE7-9836-4618-B57A-7C43F9A06421}"/>
                </a:ext>
              </a:extLst>
            </p:cNvPr>
            <p:cNvSpPr/>
            <p:nvPr/>
          </p:nvSpPr>
          <p:spPr bwMode="auto">
            <a:xfrm>
              <a:off x="2777300" y="716451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śḻîďe">
              <a:extLst>
                <a:ext uri="{FF2B5EF4-FFF2-40B4-BE49-F238E27FC236}">
                  <a16:creationId xmlns:a16="http://schemas.microsoft.com/office/drawing/2014/main" id="{82789AEC-A3E4-490F-8DFA-9A3E49C85C29}"/>
                </a:ext>
              </a:extLst>
            </p:cNvPr>
            <p:cNvSpPr/>
            <p:nvPr/>
          </p:nvSpPr>
          <p:spPr bwMode="auto">
            <a:xfrm>
              <a:off x="2673758" y="716608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ṣlíḍè">
              <a:extLst>
                <a:ext uri="{FF2B5EF4-FFF2-40B4-BE49-F238E27FC236}">
                  <a16:creationId xmlns:a16="http://schemas.microsoft.com/office/drawing/2014/main" id="{CB29417D-1AFF-4CA7-B5BB-44046492CBFE}"/>
                </a:ext>
              </a:extLst>
            </p:cNvPr>
            <p:cNvSpPr/>
            <p:nvPr/>
          </p:nvSpPr>
          <p:spPr bwMode="auto">
            <a:xfrm>
              <a:off x="2570217" y="716765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ṧḷïḋê">
              <a:extLst>
                <a:ext uri="{FF2B5EF4-FFF2-40B4-BE49-F238E27FC236}">
                  <a16:creationId xmlns:a16="http://schemas.microsoft.com/office/drawing/2014/main" id="{35AB31E4-5C1D-45D6-90F5-C935289ACCA1}"/>
                </a:ext>
              </a:extLst>
            </p:cNvPr>
            <p:cNvSpPr/>
            <p:nvPr/>
          </p:nvSpPr>
          <p:spPr bwMode="auto">
            <a:xfrm>
              <a:off x="2466678" y="716922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şļïďè">
              <a:extLst>
                <a:ext uri="{FF2B5EF4-FFF2-40B4-BE49-F238E27FC236}">
                  <a16:creationId xmlns:a16="http://schemas.microsoft.com/office/drawing/2014/main" id="{8EF60961-A32C-4055-B4C0-F615AEEAC7AE}"/>
                </a:ext>
              </a:extLst>
            </p:cNvPr>
            <p:cNvSpPr/>
            <p:nvPr/>
          </p:nvSpPr>
          <p:spPr bwMode="auto">
            <a:xfrm>
              <a:off x="3603737" y="705799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Sľïďê">
              <a:extLst>
                <a:ext uri="{FF2B5EF4-FFF2-40B4-BE49-F238E27FC236}">
                  <a16:creationId xmlns:a16="http://schemas.microsoft.com/office/drawing/2014/main" id="{FD0815DF-75AD-4C8E-84FE-42EA63AC4D31}"/>
                </a:ext>
              </a:extLst>
            </p:cNvPr>
            <p:cNvSpPr/>
            <p:nvPr/>
          </p:nvSpPr>
          <p:spPr bwMode="auto">
            <a:xfrm>
              <a:off x="3500198" y="705940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ŝlîḍé">
              <a:extLst>
                <a:ext uri="{FF2B5EF4-FFF2-40B4-BE49-F238E27FC236}">
                  <a16:creationId xmlns:a16="http://schemas.microsoft.com/office/drawing/2014/main" id="{D6DD457F-8F93-4830-83E6-3B46EEA4651F}"/>
                </a:ext>
              </a:extLst>
            </p:cNvPr>
            <p:cNvSpPr/>
            <p:nvPr/>
          </p:nvSpPr>
          <p:spPr bwMode="auto">
            <a:xfrm>
              <a:off x="3396656" y="706097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şľîdè">
              <a:extLst>
                <a:ext uri="{FF2B5EF4-FFF2-40B4-BE49-F238E27FC236}">
                  <a16:creationId xmlns:a16="http://schemas.microsoft.com/office/drawing/2014/main" id="{BA7B6CBA-BF37-4B63-ACE8-7BB5369F3953}"/>
                </a:ext>
              </a:extLst>
            </p:cNvPr>
            <p:cNvSpPr/>
            <p:nvPr/>
          </p:nvSpPr>
          <p:spPr bwMode="auto">
            <a:xfrm>
              <a:off x="3293274" y="706254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slïḋe">
              <a:extLst>
                <a:ext uri="{FF2B5EF4-FFF2-40B4-BE49-F238E27FC236}">
                  <a16:creationId xmlns:a16="http://schemas.microsoft.com/office/drawing/2014/main" id="{6CDCD4F1-8510-4BC4-B3E0-05AFF62E0AEA}"/>
                </a:ext>
              </a:extLst>
            </p:cNvPr>
            <p:cNvSpPr/>
            <p:nvPr/>
          </p:nvSpPr>
          <p:spPr bwMode="auto">
            <a:xfrm>
              <a:off x="3189733" y="706254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Sḻîḓe">
              <a:extLst>
                <a:ext uri="{FF2B5EF4-FFF2-40B4-BE49-F238E27FC236}">
                  <a16:creationId xmlns:a16="http://schemas.microsoft.com/office/drawing/2014/main" id="{B5BB227A-A689-4E10-8D68-04A6F4870BE9}"/>
                </a:ext>
              </a:extLst>
            </p:cNvPr>
            <p:cNvSpPr/>
            <p:nvPr/>
          </p:nvSpPr>
          <p:spPr bwMode="auto">
            <a:xfrm>
              <a:off x="3086194" y="70641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ṣlîḋê">
              <a:extLst>
                <a:ext uri="{FF2B5EF4-FFF2-40B4-BE49-F238E27FC236}">
                  <a16:creationId xmlns:a16="http://schemas.microsoft.com/office/drawing/2014/main" id="{EBE81C8F-FAD1-4CDE-9050-AD685A77EB9F}"/>
                </a:ext>
              </a:extLst>
            </p:cNvPr>
            <p:cNvSpPr/>
            <p:nvPr/>
          </p:nvSpPr>
          <p:spPr bwMode="auto">
            <a:xfrm>
              <a:off x="2984223" y="706568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ṧḷíďé">
              <a:extLst>
                <a:ext uri="{FF2B5EF4-FFF2-40B4-BE49-F238E27FC236}">
                  <a16:creationId xmlns:a16="http://schemas.microsoft.com/office/drawing/2014/main" id="{5C6FFA73-A144-4D06-9A93-CD3AA2F4CF09}"/>
                </a:ext>
              </a:extLst>
            </p:cNvPr>
            <p:cNvSpPr/>
            <p:nvPr/>
          </p:nvSpPr>
          <p:spPr bwMode="auto">
            <a:xfrm>
              <a:off x="2880682" y="706725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šľiḓe">
              <a:extLst>
                <a:ext uri="{FF2B5EF4-FFF2-40B4-BE49-F238E27FC236}">
                  <a16:creationId xmlns:a16="http://schemas.microsoft.com/office/drawing/2014/main" id="{F1F5D22A-8C0A-4265-AB6E-B36A9CA9FED6}"/>
                </a:ext>
              </a:extLst>
            </p:cNvPr>
            <p:cNvSpPr/>
            <p:nvPr/>
          </p:nvSpPr>
          <p:spPr bwMode="auto">
            <a:xfrm>
              <a:off x="2777300" y="706725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šḷiḍê">
              <a:extLst>
                <a:ext uri="{FF2B5EF4-FFF2-40B4-BE49-F238E27FC236}">
                  <a16:creationId xmlns:a16="http://schemas.microsoft.com/office/drawing/2014/main" id="{AC6AB68E-191C-46C5-B9B3-52EEB05707A5}"/>
                </a:ext>
              </a:extLst>
            </p:cNvPr>
            <p:cNvSpPr/>
            <p:nvPr/>
          </p:nvSpPr>
          <p:spPr bwMode="auto">
            <a:xfrm>
              <a:off x="2673758" y="706882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ṩḷíḓê">
              <a:extLst>
                <a:ext uri="{FF2B5EF4-FFF2-40B4-BE49-F238E27FC236}">
                  <a16:creationId xmlns:a16="http://schemas.microsoft.com/office/drawing/2014/main" id="{887D2EB8-0B9C-4543-B0F2-FDA4B17E1620}"/>
                </a:ext>
              </a:extLst>
            </p:cNvPr>
            <p:cNvSpPr/>
            <p:nvPr/>
          </p:nvSpPr>
          <p:spPr bwMode="auto">
            <a:xfrm>
              <a:off x="2570217" y="70702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ŝḻiďê">
              <a:extLst>
                <a:ext uri="{FF2B5EF4-FFF2-40B4-BE49-F238E27FC236}">
                  <a16:creationId xmlns:a16="http://schemas.microsoft.com/office/drawing/2014/main" id="{26BFD307-195A-4033-B3F2-AF72CABB06C5}"/>
                </a:ext>
              </a:extLst>
            </p:cNvPr>
            <p:cNvSpPr/>
            <p:nvPr/>
          </p:nvSpPr>
          <p:spPr bwMode="auto">
            <a:xfrm>
              <a:off x="2466678" y="707180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ṥḷîďè">
              <a:extLst>
                <a:ext uri="{FF2B5EF4-FFF2-40B4-BE49-F238E27FC236}">
                  <a16:creationId xmlns:a16="http://schemas.microsoft.com/office/drawing/2014/main" id="{D9E3156A-99C7-4EBF-AAAC-9CD344303487}"/>
                </a:ext>
              </a:extLst>
            </p:cNvPr>
            <p:cNvSpPr/>
            <p:nvPr/>
          </p:nvSpPr>
          <p:spPr bwMode="auto">
            <a:xfrm>
              <a:off x="3846272" y="704717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ş1ídè">
              <a:extLst>
                <a:ext uri="{FF2B5EF4-FFF2-40B4-BE49-F238E27FC236}">
                  <a16:creationId xmlns:a16="http://schemas.microsoft.com/office/drawing/2014/main" id="{E2208C49-ED10-4940-9818-B638CE8290C3}"/>
                </a:ext>
              </a:extLst>
            </p:cNvPr>
            <p:cNvSpPr/>
            <p:nvPr/>
          </p:nvSpPr>
          <p:spPr bwMode="auto">
            <a:xfrm>
              <a:off x="4014604" y="718004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ṧlîḋê">
              <a:extLst>
                <a:ext uri="{FF2B5EF4-FFF2-40B4-BE49-F238E27FC236}">
                  <a16:creationId xmlns:a16="http://schemas.microsoft.com/office/drawing/2014/main" id="{BDC7331E-F7AB-4153-B01F-BE9D97410039}"/>
                </a:ext>
              </a:extLst>
            </p:cNvPr>
            <p:cNvSpPr/>
            <p:nvPr/>
          </p:nvSpPr>
          <p:spPr bwMode="auto">
            <a:xfrm>
              <a:off x="3846272" y="717847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ṩ1íḑé">
              <a:extLst>
                <a:ext uri="{FF2B5EF4-FFF2-40B4-BE49-F238E27FC236}">
                  <a16:creationId xmlns:a16="http://schemas.microsoft.com/office/drawing/2014/main" id="{27A9EB01-CE4A-425F-9CBA-D16C54D52A50}"/>
                </a:ext>
              </a:extLst>
            </p:cNvPr>
            <p:cNvSpPr/>
            <p:nvPr/>
          </p:nvSpPr>
          <p:spPr bwMode="auto">
            <a:xfrm>
              <a:off x="3846272" y="715369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ṡḻïḑè">
              <a:extLst>
                <a:ext uri="{FF2B5EF4-FFF2-40B4-BE49-F238E27FC236}">
                  <a16:creationId xmlns:a16="http://schemas.microsoft.com/office/drawing/2014/main" id="{33FD1FE1-E540-4605-9D7E-0972E175ACDF}"/>
                </a:ext>
              </a:extLst>
            </p:cNvPr>
            <p:cNvSpPr/>
            <p:nvPr/>
          </p:nvSpPr>
          <p:spPr bwMode="auto">
            <a:xfrm>
              <a:off x="3846272" y="715369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ṧḻîďe">
              <a:extLst>
                <a:ext uri="{FF2B5EF4-FFF2-40B4-BE49-F238E27FC236}">
                  <a16:creationId xmlns:a16="http://schemas.microsoft.com/office/drawing/2014/main" id="{8F2402FB-20EC-40D5-966F-3FB269B5BA4C}"/>
                </a:ext>
              </a:extLst>
            </p:cNvPr>
            <p:cNvSpPr/>
            <p:nvPr/>
          </p:nvSpPr>
          <p:spPr bwMode="auto">
            <a:xfrm>
              <a:off x="3846272" y="715055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ṧḻíḍé">
              <a:extLst>
                <a:ext uri="{FF2B5EF4-FFF2-40B4-BE49-F238E27FC236}">
                  <a16:creationId xmlns:a16="http://schemas.microsoft.com/office/drawing/2014/main" id="{75AC2929-676F-41EF-9B5B-6F15CDB2EC10}"/>
                </a:ext>
              </a:extLst>
            </p:cNvPr>
            <p:cNvSpPr/>
            <p:nvPr/>
          </p:nvSpPr>
          <p:spPr bwMode="auto">
            <a:xfrm>
              <a:off x="3846272" y="715055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ŝľíḑe">
              <a:extLst>
                <a:ext uri="{FF2B5EF4-FFF2-40B4-BE49-F238E27FC236}">
                  <a16:creationId xmlns:a16="http://schemas.microsoft.com/office/drawing/2014/main" id="{84ADCC36-0195-45DE-B8BF-DEBD39013356}"/>
                </a:ext>
              </a:extLst>
            </p:cNvPr>
            <p:cNvSpPr/>
            <p:nvPr/>
          </p:nvSpPr>
          <p:spPr bwMode="auto">
            <a:xfrm>
              <a:off x="3955931" y="704873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ïḓè">
              <a:extLst>
                <a:ext uri="{FF2B5EF4-FFF2-40B4-BE49-F238E27FC236}">
                  <a16:creationId xmlns:a16="http://schemas.microsoft.com/office/drawing/2014/main" id="{2E004A19-A712-47D2-B242-DFE9532C2214}"/>
                </a:ext>
              </a:extLst>
            </p:cNvPr>
            <p:cNvSpPr/>
            <p:nvPr/>
          </p:nvSpPr>
          <p:spPr bwMode="auto">
            <a:xfrm>
              <a:off x="3955931" y="704873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šḻiḍé">
              <a:extLst>
                <a:ext uri="{FF2B5EF4-FFF2-40B4-BE49-F238E27FC236}">
                  <a16:creationId xmlns:a16="http://schemas.microsoft.com/office/drawing/2014/main" id="{630FF274-2919-4BF4-AC7F-13C44B348534}"/>
                </a:ext>
              </a:extLst>
            </p:cNvPr>
            <p:cNvSpPr/>
            <p:nvPr/>
          </p:nvSpPr>
          <p:spPr bwMode="auto">
            <a:xfrm>
              <a:off x="3954362" y="704873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şľïḑe">
              <a:extLst>
                <a:ext uri="{FF2B5EF4-FFF2-40B4-BE49-F238E27FC236}">
                  <a16:creationId xmlns:a16="http://schemas.microsoft.com/office/drawing/2014/main" id="{B16784B6-D151-4AC9-92CF-7BA4D7522FEA}"/>
                </a:ext>
              </a:extLst>
            </p:cNvPr>
            <p:cNvSpPr/>
            <p:nvPr/>
          </p:nvSpPr>
          <p:spPr bwMode="auto">
            <a:xfrm>
              <a:off x="3954362" y="704873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sḻiḋé">
              <a:extLst>
                <a:ext uri="{FF2B5EF4-FFF2-40B4-BE49-F238E27FC236}">
                  <a16:creationId xmlns:a16="http://schemas.microsoft.com/office/drawing/2014/main" id="{4F7A8387-7E5D-46CF-8CF9-A4713DD0D3ED}"/>
                </a:ext>
              </a:extLst>
            </p:cNvPr>
            <p:cNvSpPr/>
            <p:nvPr/>
          </p:nvSpPr>
          <p:spPr bwMode="auto">
            <a:xfrm>
              <a:off x="3938988" y="710898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ş1îḓê">
              <a:extLst>
                <a:ext uri="{FF2B5EF4-FFF2-40B4-BE49-F238E27FC236}">
                  <a16:creationId xmlns:a16="http://schemas.microsoft.com/office/drawing/2014/main" id="{85BBAD16-6F7A-4871-9DA1-530D0820C251}"/>
                </a:ext>
              </a:extLst>
            </p:cNvPr>
            <p:cNvSpPr/>
            <p:nvPr/>
          </p:nvSpPr>
          <p:spPr bwMode="auto">
            <a:xfrm>
              <a:off x="3935851" y="710741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šḷïḋè">
              <a:extLst>
                <a:ext uri="{FF2B5EF4-FFF2-40B4-BE49-F238E27FC236}">
                  <a16:creationId xmlns:a16="http://schemas.microsoft.com/office/drawing/2014/main" id="{00BAB68E-F009-4466-A402-E119AE98E7D3}"/>
                </a:ext>
              </a:extLst>
            </p:cNvPr>
            <p:cNvSpPr/>
            <p:nvPr/>
          </p:nvSpPr>
          <p:spPr bwMode="auto">
            <a:xfrm>
              <a:off x="1252590" y="704560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şḻíďê">
              <a:extLst>
                <a:ext uri="{FF2B5EF4-FFF2-40B4-BE49-F238E27FC236}">
                  <a16:creationId xmlns:a16="http://schemas.microsoft.com/office/drawing/2014/main" id="{36579019-7EE1-4BCD-8677-68E1F952329A}"/>
                </a:ext>
              </a:extLst>
            </p:cNvPr>
            <p:cNvSpPr/>
            <p:nvPr/>
          </p:nvSpPr>
          <p:spPr bwMode="auto">
            <a:xfrm>
              <a:off x="1369937" y="705172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ṡlíďè">
              <a:extLst>
                <a:ext uri="{FF2B5EF4-FFF2-40B4-BE49-F238E27FC236}">
                  <a16:creationId xmlns:a16="http://schemas.microsoft.com/office/drawing/2014/main" id="{65DC8792-ACE3-4AA3-A821-E3B608D4839C}"/>
                </a:ext>
              </a:extLst>
            </p:cNvPr>
            <p:cNvSpPr/>
            <p:nvPr/>
          </p:nvSpPr>
          <p:spPr bwMode="auto">
            <a:xfrm>
              <a:off x="1291182" y="707337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ş1iďè">
              <a:extLst>
                <a:ext uri="{FF2B5EF4-FFF2-40B4-BE49-F238E27FC236}">
                  <a16:creationId xmlns:a16="http://schemas.microsoft.com/office/drawing/2014/main" id="{2180E70E-0D97-4CEC-BBE6-EE0437751989}"/>
                </a:ext>
              </a:extLst>
            </p:cNvPr>
            <p:cNvSpPr/>
            <p:nvPr/>
          </p:nvSpPr>
          <p:spPr bwMode="auto">
            <a:xfrm>
              <a:off x="1400842" y="712278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ṡḻïďê">
              <a:extLst>
                <a:ext uri="{FF2B5EF4-FFF2-40B4-BE49-F238E27FC236}">
                  <a16:creationId xmlns:a16="http://schemas.microsoft.com/office/drawing/2014/main" id="{BF595673-46C7-49BA-AA7C-7E603A8C24E0}"/>
                </a:ext>
              </a:extLst>
            </p:cNvPr>
            <p:cNvSpPr/>
            <p:nvPr/>
          </p:nvSpPr>
          <p:spPr bwMode="auto">
            <a:xfrm>
              <a:off x="2079028" y="755232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Sliḓé">
              <a:extLst>
                <a:ext uri="{FF2B5EF4-FFF2-40B4-BE49-F238E27FC236}">
                  <a16:creationId xmlns:a16="http://schemas.microsoft.com/office/drawing/2014/main" id="{932D9D84-4282-4686-89E4-317F896558BE}"/>
                </a:ext>
              </a:extLst>
            </p:cNvPr>
            <p:cNvSpPr/>
            <p:nvPr/>
          </p:nvSpPr>
          <p:spPr bwMode="auto">
            <a:xfrm>
              <a:off x="1964663" y="798013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ṩḷïďé">
              <a:extLst>
                <a:ext uri="{FF2B5EF4-FFF2-40B4-BE49-F238E27FC236}">
                  <a16:creationId xmlns:a16="http://schemas.microsoft.com/office/drawing/2014/main" id="{6069F189-60EB-46A5-A46A-54638EDE1B7B}"/>
                </a:ext>
              </a:extLst>
            </p:cNvPr>
            <p:cNvSpPr/>
            <p:nvPr/>
          </p:nvSpPr>
          <p:spPr bwMode="auto">
            <a:xfrm>
              <a:off x="2218023" y="903529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şlïďê">
              <a:extLst>
                <a:ext uri="{FF2B5EF4-FFF2-40B4-BE49-F238E27FC236}">
                  <a16:creationId xmlns:a16="http://schemas.microsoft.com/office/drawing/2014/main" id="{884CBC30-F7D0-4FC1-8DAC-B48FF4568901}"/>
                </a:ext>
              </a:extLst>
            </p:cNvPr>
            <p:cNvSpPr/>
            <p:nvPr/>
          </p:nvSpPr>
          <p:spPr bwMode="auto">
            <a:xfrm>
              <a:off x="2735569" y="902290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ṣḻîḑé">
              <a:extLst>
                <a:ext uri="{FF2B5EF4-FFF2-40B4-BE49-F238E27FC236}">
                  <a16:creationId xmlns:a16="http://schemas.microsoft.com/office/drawing/2014/main" id="{6BE161A0-1741-449D-9E0D-D8FC7A993D4D}"/>
                </a:ext>
              </a:extLst>
            </p:cNvPr>
            <p:cNvSpPr/>
            <p:nvPr/>
          </p:nvSpPr>
          <p:spPr bwMode="auto">
            <a:xfrm>
              <a:off x="2936373" y="896109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s1íďê">
              <a:extLst>
                <a:ext uri="{FF2B5EF4-FFF2-40B4-BE49-F238E27FC236}">
                  <a16:creationId xmlns:a16="http://schemas.microsoft.com/office/drawing/2014/main" id="{562C6C82-961F-4E9C-BED5-2097DE78E22D}"/>
                </a:ext>
              </a:extLst>
            </p:cNvPr>
            <p:cNvSpPr/>
            <p:nvPr/>
          </p:nvSpPr>
          <p:spPr bwMode="auto">
            <a:xfrm>
              <a:off x="3052148" y="769900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ş1idê">
              <a:extLst>
                <a:ext uri="{FF2B5EF4-FFF2-40B4-BE49-F238E27FC236}">
                  <a16:creationId xmlns:a16="http://schemas.microsoft.com/office/drawing/2014/main" id="{10031119-189C-44A6-B336-8B0031574C7F}"/>
                </a:ext>
              </a:extLst>
            </p:cNvPr>
            <p:cNvSpPr/>
            <p:nvPr/>
          </p:nvSpPr>
          <p:spPr bwMode="auto">
            <a:xfrm>
              <a:off x="2967278" y="774842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$ļîḓè">
              <a:extLst>
                <a:ext uri="{FF2B5EF4-FFF2-40B4-BE49-F238E27FC236}">
                  <a16:creationId xmlns:a16="http://schemas.microsoft.com/office/drawing/2014/main" id="{A0577B11-D319-45EF-A2D2-9E6FF588FC28}"/>
                </a:ext>
              </a:extLst>
            </p:cNvPr>
            <p:cNvSpPr/>
            <p:nvPr/>
          </p:nvSpPr>
          <p:spPr bwMode="auto">
            <a:xfrm>
              <a:off x="2979671" y="774685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ḻíďê">
              <a:extLst>
                <a:ext uri="{FF2B5EF4-FFF2-40B4-BE49-F238E27FC236}">
                  <a16:creationId xmlns:a16="http://schemas.microsoft.com/office/drawing/2014/main" id="{70EB0561-C526-4AC2-98E3-4773DD7B494E}"/>
                </a:ext>
              </a:extLst>
            </p:cNvPr>
            <p:cNvSpPr/>
            <p:nvPr/>
          </p:nvSpPr>
          <p:spPr bwMode="auto">
            <a:xfrm>
              <a:off x="3421442" y="784882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sļïḓè">
              <a:extLst>
                <a:ext uri="{FF2B5EF4-FFF2-40B4-BE49-F238E27FC236}">
                  <a16:creationId xmlns:a16="http://schemas.microsoft.com/office/drawing/2014/main" id="{94E991B3-7B69-4683-965E-F908FEF52A0D}"/>
                </a:ext>
              </a:extLst>
            </p:cNvPr>
            <p:cNvSpPr/>
            <p:nvPr/>
          </p:nvSpPr>
          <p:spPr bwMode="auto">
            <a:xfrm>
              <a:off x="3041324" y="774685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ṧļíḋé">
              <a:extLst>
                <a:ext uri="{FF2B5EF4-FFF2-40B4-BE49-F238E27FC236}">
                  <a16:creationId xmlns:a16="http://schemas.microsoft.com/office/drawing/2014/main" id="{FB6E235A-4041-485B-A16B-B006E9E68FE3}"/>
                </a:ext>
              </a:extLst>
            </p:cNvPr>
            <p:cNvSpPr/>
            <p:nvPr/>
          </p:nvSpPr>
          <p:spPr bwMode="auto">
            <a:xfrm>
              <a:off x="3478547" y="786435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ṩļïḍe">
              <a:extLst>
                <a:ext uri="{FF2B5EF4-FFF2-40B4-BE49-F238E27FC236}">
                  <a16:creationId xmlns:a16="http://schemas.microsoft.com/office/drawing/2014/main" id="{E30D6216-D7D9-45C2-AC2A-917ACFEBDBF5}"/>
                </a:ext>
              </a:extLst>
            </p:cNvPr>
            <p:cNvSpPr/>
            <p:nvPr/>
          </p:nvSpPr>
          <p:spPr bwMode="auto">
            <a:xfrm>
              <a:off x="3285428" y="786592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$ḻíḋé">
              <a:extLst>
                <a:ext uri="{FF2B5EF4-FFF2-40B4-BE49-F238E27FC236}">
                  <a16:creationId xmlns:a16="http://schemas.microsoft.com/office/drawing/2014/main" id="{1A604CBA-E2FE-4245-8541-F03ED61F3A99}"/>
                </a:ext>
              </a:extLst>
            </p:cNvPr>
            <p:cNvSpPr/>
            <p:nvPr/>
          </p:nvSpPr>
          <p:spPr bwMode="auto">
            <a:xfrm>
              <a:off x="3090900" y="777618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ṩḻíḓè">
              <a:extLst>
                <a:ext uri="{FF2B5EF4-FFF2-40B4-BE49-F238E27FC236}">
                  <a16:creationId xmlns:a16="http://schemas.microsoft.com/office/drawing/2014/main" id="{DB183828-8AE7-4650-A24E-00659CBA194D}"/>
                </a:ext>
              </a:extLst>
            </p:cNvPr>
            <p:cNvSpPr/>
            <p:nvPr/>
          </p:nvSpPr>
          <p:spPr bwMode="auto">
            <a:xfrm>
              <a:off x="2068204" y="796318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ṡliďê">
              <a:extLst>
                <a:ext uri="{FF2B5EF4-FFF2-40B4-BE49-F238E27FC236}">
                  <a16:creationId xmlns:a16="http://schemas.microsoft.com/office/drawing/2014/main" id="{9D9B6F37-1DC5-4F4C-BDCD-086152C4180D}"/>
                </a:ext>
              </a:extLst>
            </p:cNvPr>
            <p:cNvSpPr/>
            <p:nvPr/>
          </p:nvSpPr>
          <p:spPr bwMode="auto">
            <a:xfrm>
              <a:off x="1766996" y="797244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ŝlîḋè">
              <a:extLst>
                <a:ext uri="{FF2B5EF4-FFF2-40B4-BE49-F238E27FC236}">
                  <a16:creationId xmlns:a16="http://schemas.microsoft.com/office/drawing/2014/main" id="{75B3AB2F-668F-4479-9E42-FA6B49C47D78}"/>
                </a:ext>
              </a:extLst>
            </p:cNvPr>
            <p:cNvSpPr/>
            <p:nvPr/>
          </p:nvSpPr>
          <p:spPr bwMode="auto">
            <a:xfrm>
              <a:off x="3249971" y="791989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śḻïde">
              <a:extLst>
                <a:ext uri="{FF2B5EF4-FFF2-40B4-BE49-F238E27FC236}">
                  <a16:creationId xmlns:a16="http://schemas.microsoft.com/office/drawing/2014/main" id="{8ACEAFD5-2FBA-4026-952A-4918B93E3BB9}"/>
                </a:ext>
              </a:extLst>
            </p:cNvPr>
            <p:cNvSpPr/>
            <p:nvPr/>
          </p:nvSpPr>
          <p:spPr bwMode="auto">
            <a:xfrm>
              <a:off x="3248405" y="792459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şḷïḓé">
              <a:extLst>
                <a:ext uri="{FF2B5EF4-FFF2-40B4-BE49-F238E27FC236}">
                  <a16:creationId xmlns:a16="http://schemas.microsoft.com/office/drawing/2014/main" id="{8A421F51-B067-40AE-B1E8-98615C8D9239}"/>
                </a:ext>
              </a:extLst>
            </p:cNvPr>
            <p:cNvSpPr/>
            <p:nvPr/>
          </p:nvSpPr>
          <p:spPr bwMode="auto">
            <a:xfrm>
              <a:off x="2666070" y="906604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Sḻïḑè">
              <a:extLst>
                <a:ext uri="{FF2B5EF4-FFF2-40B4-BE49-F238E27FC236}">
                  <a16:creationId xmlns:a16="http://schemas.microsoft.com/office/drawing/2014/main" id="{E6B8005F-E17F-4879-92D4-54D4846022D3}"/>
                </a:ext>
              </a:extLst>
            </p:cNvPr>
            <p:cNvSpPr/>
            <p:nvPr/>
          </p:nvSpPr>
          <p:spPr bwMode="auto">
            <a:xfrm>
              <a:off x="3030658" y="906604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íṡḻiḓê">
              <a:extLst>
                <a:ext uri="{FF2B5EF4-FFF2-40B4-BE49-F238E27FC236}">
                  <a16:creationId xmlns:a16="http://schemas.microsoft.com/office/drawing/2014/main" id="{4B731CD7-C3D5-479E-ACB6-8200436E4E34}"/>
                </a:ext>
              </a:extLst>
            </p:cNvPr>
            <p:cNvSpPr/>
            <p:nvPr/>
          </p:nvSpPr>
          <p:spPr bwMode="auto">
            <a:xfrm>
              <a:off x="2666068" y="909397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ṩľïḍé">
              <a:extLst>
                <a:ext uri="{FF2B5EF4-FFF2-40B4-BE49-F238E27FC236}">
                  <a16:creationId xmlns:a16="http://schemas.microsoft.com/office/drawing/2014/main" id="{6173DEFE-28F1-4992-828C-8F608421F8A5}"/>
                </a:ext>
              </a:extLst>
            </p:cNvPr>
            <p:cNvSpPr/>
            <p:nvPr/>
          </p:nvSpPr>
          <p:spPr bwMode="auto">
            <a:xfrm>
              <a:off x="1940027" y="699460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ş1îďê">
              <a:extLst>
                <a:ext uri="{FF2B5EF4-FFF2-40B4-BE49-F238E27FC236}">
                  <a16:creationId xmlns:a16="http://schemas.microsoft.com/office/drawing/2014/main" id="{A11235F5-8F8C-45E6-A355-63F7D23BD4F9}"/>
                </a:ext>
              </a:extLst>
            </p:cNvPr>
            <p:cNvSpPr/>
            <p:nvPr/>
          </p:nvSpPr>
          <p:spPr bwMode="auto">
            <a:xfrm>
              <a:off x="1977048" y="706724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ľîḑê">
              <a:extLst>
                <a:ext uri="{FF2B5EF4-FFF2-40B4-BE49-F238E27FC236}">
                  <a16:creationId xmlns:a16="http://schemas.microsoft.com/office/drawing/2014/main" id="{2AED264D-0044-4827-B0EF-61D096F8B150}"/>
                </a:ext>
              </a:extLst>
            </p:cNvPr>
            <p:cNvSpPr/>
            <p:nvPr/>
          </p:nvSpPr>
          <p:spPr bwMode="auto">
            <a:xfrm>
              <a:off x="1992432" y="714756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šļîḋê">
              <a:extLst>
                <a:ext uri="{FF2B5EF4-FFF2-40B4-BE49-F238E27FC236}">
                  <a16:creationId xmlns:a16="http://schemas.microsoft.com/office/drawing/2014/main" id="{42C5316A-651B-41E6-8E52-52019FB09DDE}"/>
                </a:ext>
              </a:extLst>
            </p:cNvPr>
            <p:cNvSpPr/>
            <p:nvPr/>
          </p:nvSpPr>
          <p:spPr bwMode="auto">
            <a:xfrm>
              <a:off x="2043422" y="705328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ṥlïḋê">
              <a:extLst>
                <a:ext uri="{FF2B5EF4-FFF2-40B4-BE49-F238E27FC236}">
                  <a16:creationId xmlns:a16="http://schemas.microsoft.com/office/drawing/2014/main" id="{D1362E64-ECC2-4BE3-A909-F75192FA95D5}"/>
                </a:ext>
              </a:extLst>
            </p:cNvPr>
            <p:cNvSpPr/>
            <p:nvPr/>
          </p:nvSpPr>
          <p:spPr bwMode="auto">
            <a:xfrm>
              <a:off x="2060509" y="713517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śļiḑé">
              <a:extLst>
                <a:ext uri="{FF2B5EF4-FFF2-40B4-BE49-F238E27FC236}">
                  <a16:creationId xmlns:a16="http://schemas.microsoft.com/office/drawing/2014/main" id="{24EC7AF9-06D0-4EF5-B73D-432D13B957F7}"/>
                </a:ext>
              </a:extLst>
            </p:cNvPr>
            <p:cNvSpPr/>
            <p:nvPr/>
          </p:nvSpPr>
          <p:spPr bwMode="auto">
            <a:xfrm>
              <a:off x="2109920" y="703932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şľïdê">
              <a:extLst>
                <a:ext uri="{FF2B5EF4-FFF2-40B4-BE49-F238E27FC236}">
                  <a16:creationId xmlns:a16="http://schemas.microsoft.com/office/drawing/2014/main" id="{9D2F8BF3-83AA-48DD-B635-48420261402C}"/>
                </a:ext>
              </a:extLst>
            </p:cNvPr>
            <p:cNvSpPr/>
            <p:nvPr/>
          </p:nvSpPr>
          <p:spPr bwMode="auto">
            <a:xfrm>
              <a:off x="2126863" y="712120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ś1ïde">
              <a:extLst>
                <a:ext uri="{FF2B5EF4-FFF2-40B4-BE49-F238E27FC236}">
                  <a16:creationId xmlns:a16="http://schemas.microsoft.com/office/drawing/2014/main" id="{4BCE2FEC-200D-480A-BC37-2451FA2310E0}"/>
                </a:ext>
              </a:extLst>
            </p:cNvPr>
            <p:cNvSpPr/>
            <p:nvPr/>
          </p:nvSpPr>
          <p:spPr bwMode="auto">
            <a:xfrm>
              <a:off x="2176237" y="702709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ḷiḋê">
              <a:extLst>
                <a:ext uri="{FF2B5EF4-FFF2-40B4-BE49-F238E27FC236}">
                  <a16:creationId xmlns:a16="http://schemas.microsoft.com/office/drawing/2014/main" id="{E061EB82-3E0D-4C83-8A82-913FEDE99C9C}"/>
                </a:ext>
              </a:extLst>
            </p:cNvPr>
            <p:cNvSpPr/>
            <p:nvPr/>
          </p:nvSpPr>
          <p:spPr bwMode="auto">
            <a:xfrm>
              <a:off x="2193361" y="710739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41354" y="2752408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35580" y="3723958"/>
            <a:ext cx="542607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FFEF-AAD8-473B-AB8B-43764100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0886-8DB7-4D6A-A716-E03161C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68E9C-F2B1-43D9-B15A-091D5C7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2F6A5-C375-4D8F-913A-2BD1A96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6F6A2-60FE-42A9-A150-20442F0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9952BA-1023-47A6-A0E9-FAF6BE9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B16FE9-C4A9-439F-8DB1-B45255F98645}"/>
              </a:ext>
            </a:extLst>
          </p:cNvPr>
          <p:cNvSpPr/>
          <p:nvPr userDrawn="1"/>
        </p:nvSpPr>
        <p:spPr>
          <a:xfrm>
            <a:off x="0" y="1956895"/>
            <a:ext cx="12192000" cy="4901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6CFB5F-DBFB-4FDC-BEAC-EAB45D66AF9C}"/>
              </a:ext>
            </a:extLst>
          </p:cNvPr>
          <p:cNvGrpSpPr/>
          <p:nvPr userDrawn="1"/>
        </p:nvGrpSpPr>
        <p:grpSpPr>
          <a:xfrm>
            <a:off x="79" y="1546734"/>
            <a:ext cx="12191843" cy="4005592"/>
            <a:chOff x="-290129" y="6137275"/>
            <a:chExt cx="12191843" cy="4005592"/>
          </a:xfrm>
        </p:grpSpPr>
        <p:sp>
          <p:nvSpPr>
            <p:cNvPr id="7" name="íṧḷiḓê">
              <a:extLst>
                <a:ext uri="{FF2B5EF4-FFF2-40B4-BE49-F238E27FC236}">
                  <a16:creationId xmlns:a16="http://schemas.microsoft.com/office/drawing/2014/main" id="{0E1EB4A1-FA68-4E10-BC3A-5F48515C48D3}"/>
                </a:ext>
              </a:extLst>
            </p:cNvPr>
            <p:cNvSpPr/>
            <p:nvPr/>
          </p:nvSpPr>
          <p:spPr bwMode="auto">
            <a:xfrm>
              <a:off x="1033117" y="6138844"/>
              <a:ext cx="4096896" cy="4004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ľïḓè">
              <a:extLst>
                <a:ext uri="{FF2B5EF4-FFF2-40B4-BE49-F238E27FC236}">
                  <a16:creationId xmlns:a16="http://schemas.microsoft.com/office/drawing/2014/main" id="{91B676AC-F1A6-4772-9D2D-BFD1FB6101AE}"/>
                </a:ext>
              </a:extLst>
            </p:cNvPr>
            <p:cNvSpPr/>
            <p:nvPr/>
          </p:nvSpPr>
          <p:spPr bwMode="auto">
            <a:xfrm>
              <a:off x="2377101" y="9558963"/>
              <a:ext cx="1334727" cy="424829"/>
            </a:xfrm>
            <a:custGeom>
              <a:avLst/>
              <a:gdLst/>
              <a:ahLst/>
              <a:cxnLst>
                <a:cxn ang="0">
                  <a:pos x="768" y="275"/>
                </a:cxn>
                <a:cxn ang="0">
                  <a:pos x="97" y="275"/>
                </a:cxn>
                <a:cxn ang="0">
                  <a:pos x="0" y="179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9"/>
                </a:cxn>
                <a:cxn ang="0">
                  <a:pos x="768" y="275"/>
                </a:cxn>
              </a:cxnLst>
              <a:rect l="0" t="0" r="r" b="b"/>
              <a:pathLst>
                <a:path w="864" h="275">
                  <a:moveTo>
                    <a:pt x="768" y="275"/>
                  </a:moveTo>
                  <a:cubicBezTo>
                    <a:pt x="97" y="275"/>
                    <a:pt x="97" y="275"/>
                    <a:pt x="97" y="275"/>
                  </a:cubicBezTo>
                  <a:cubicBezTo>
                    <a:pt x="44" y="275"/>
                    <a:pt x="0" y="232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9"/>
                    <a:pt x="864" y="179"/>
                    <a:pt x="864" y="179"/>
                  </a:cubicBezTo>
                  <a:cubicBezTo>
                    <a:pt x="864" y="232"/>
                    <a:pt x="820" y="275"/>
                    <a:pt x="768" y="275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Sliḑé">
              <a:extLst>
                <a:ext uri="{FF2B5EF4-FFF2-40B4-BE49-F238E27FC236}">
                  <a16:creationId xmlns:a16="http://schemas.microsoft.com/office/drawing/2014/main" id="{56722DCC-1D85-488A-9691-AF8B668E62B6}"/>
                </a:ext>
              </a:extLst>
            </p:cNvPr>
            <p:cNvSpPr/>
            <p:nvPr/>
          </p:nvSpPr>
          <p:spPr bwMode="auto">
            <a:xfrm>
              <a:off x="2377101" y="9361139"/>
              <a:ext cx="1334727" cy="420279"/>
            </a:xfrm>
            <a:custGeom>
              <a:avLst/>
              <a:gdLst/>
              <a:ahLst/>
              <a:cxnLst>
                <a:cxn ang="0">
                  <a:pos x="768" y="272"/>
                </a:cxn>
                <a:cxn ang="0">
                  <a:pos x="97" y="272"/>
                </a:cxn>
                <a:cxn ang="0">
                  <a:pos x="0" y="176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844" y="0"/>
                </a:cxn>
                <a:cxn ang="0">
                  <a:pos x="864" y="20"/>
                </a:cxn>
                <a:cxn ang="0">
                  <a:pos x="864" y="176"/>
                </a:cxn>
                <a:cxn ang="0">
                  <a:pos x="768" y="272"/>
                </a:cxn>
              </a:cxnLst>
              <a:rect l="0" t="0" r="r" b="b"/>
              <a:pathLst>
                <a:path w="864" h="272">
                  <a:moveTo>
                    <a:pt x="768" y="272"/>
                  </a:moveTo>
                  <a:cubicBezTo>
                    <a:pt x="97" y="272"/>
                    <a:pt x="97" y="272"/>
                    <a:pt x="97" y="272"/>
                  </a:cubicBezTo>
                  <a:cubicBezTo>
                    <a:pt x="44" y="272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55" y="0"/>
                    <a:pt x="864" y="9"/>
                    <a:pt x="864" y="20"/>
                  </a:cubicBezTo>
                  <a:cubicBezTo>
                    <a:pt x="864" y="176"/>
                    <a:pt x="864" y="176"/>
                    <a:pt x="864" y="176"/>
                  </a:cubicBezTo>
                  <a:cubicBezTo>
                    <a:pt x="864" y="229"/>
                    <a:pt x="820" y="272"/>
                    <a:pt x="768" y="272"/>
                  </a:cubicBezTo>
                  <a:close/>
                </a:path>
              </a:pathLst>
            </a:custGeom>
            <a:solidFill>
              <a:srgbClr val="38383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ḻiḓè">
              <a:extLst>
                <a:ext uri="{FF2B5EF4-FFF2-40B4-BE49-F238E27FC236}">
                  <a16:creationId xmlns:a16="http://schemas.microsoft.com/office/drawing/2014/main" id="{6787F7E7-A8CA-4B12-BA8B-C63E5AEA251A}"/>
                </a:ext>
              </a:extLst>
            </p:cNvPr>
            <p:cNvSpPr/>
            <p:nvPr/>
          </p:nvSpPr>
          <p:spPr bwMode="auto">
            <a:xfrm>
              <a:off x="4173679" y="8157877"/>
              <a:ext cx="613398" cy="1206400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393" y="704"/>
                </a:cxn>
                <a:cxn ang="0">
                  <a:pos x="372" y="737"/>
                </a:cxn>
                <a:cxn ang="0">
                  <a:pos x="187" y="778"/>
                </a:cxn>
                <a:cxn ang="0">
                  <a:pos x="154" y="757"/>
                </a:cxn>
                <a:cxn ang="0">
                  <a:pos x="3" y="78"/>
                </a:cxn>
                <a:cxn ang="0">
                  <a:pos x="24" y="45"/>
                </a:cxn>
                <a:cxn ang="0">
                  <a:pos x="210" y="4"/>
                </a:cxn>
                <a:cxn ang="0">
                  <a:pos x="243" y="25"/>
                </a:cxn>
              </a:cxnLst>
              <a:rect l="0" t="0" r="r" b="b"/>
              <a:pathLst>
                <a:path w="397" h="781">
                  <a:moveTo>
                    <a:pt x="243" y="25"/>
                  </a:moveTo>
                  <a:cubicBezTo>
                    <a:pt x="393" y="704"/>
                    <a:pt x="393" y="704"/>
                    <a:pt x="393" y="704"/>
                  </a:cubicBezTo>
                  <a:cubicBezTo>
                    <a:pt x="397" y="719"/>
                    <a:pt x="387" y="733"/>
                    <a:pt x="372" y="737"/>
                  </a:cubicBezTo>
                  <a:cubicBezTo>
                    <a:pt x="187" y="778"/>
                    <a:pt x="187" y="778"/>
                    <a:pt x="187" y="778"/>
                  </a:cubicBezTo>
                  <a:cubicBezTo>
                    <a:pt x="172" y="781"/>
                    <a:pt x="157" y="772"/>
                    <a:pt x="154" y="75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0" y="63"/>
                    <a:pt x="9" y="48"/>
                    <a:pt x="24" y="45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24" y="0"/>
                    <a:pt x="239" y="10"/>
                    <a:pt x="243" y="25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ṥḻïḋe">
              <a:extLst>
                <a:ext uri="{FF2B5EF4-FFF2-40B4-BE49-F238E27FC236}">
                  <a16:creationId xmlns:a16="http://schemas.microsoft.com/office/drawing/2014/main" id="{DCEFF080-599C-410E-9AE4-53C485A97D4C}"/>
                </a:ext>
              </a:extLst>
            </p:cNvPr>
            <p:cNvSpPr/>
            <p:nvPr/>
          </p:nvSpPr>
          <p:spPr bwMode="auto">
            <a:xfrm>
              <a:off x="4400840" y="8557918"/>
              <a:ext cx="159076" cy="406317"/>
            </a:xfrm>
            <a:custGeom>
              <a:avLst/>
              <a:gdLst/>
              <a:ahLst/>
              <a:cxnLst>
                <a:cxn ang="0">
                  <a:pos x="463" y="0"/>
                </a:cxn>
                <a:cxn ang="0">
                  <a:pos x="1014" y="2491"/>
                </a:cxn>
                <a:cxn ang="0">
                  <a:pos x="551" y="2590"/>
                </a:cxn>
                <a:cxn ang="0">
                  <a:pos x="0" y="108"/>
                </a:cxn>
                <a:cxn ang="0">
                  <a:pos x="463" y="0"/>
                </a:cxn>
              </a:cxnLst>
              <a:rect l="0" t="0" r="r" b="b"/>
              <a:pathLst>
                <a:path w="1014" h="2590">
                  <a:moveTo>
                    <a:pt x="463" y="0"/>
                  </a:moveTo>
                  <a:lnTo>
                    <a:pt x="1014" y="2491"/>
                  </a:lnTo>
                  <a:lnTo>
                    <a:pt x="551" y="2590"/>
                  </a:lnTo>
                  <a:lnTo>
                    <a:pt x="0" y="10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ṣļíḑé">
              <a:extLst>
                <a:ext uri="{FF2B5EF4-FFF2-40B4-BE49-F238E27FC236}">
                  <a16:creationId xmlns:a16="http://schemas.microsoft.com/office/drawing/2014/main" id="{82A0D8A4-8F93-417C-8CAC-386BF4B1219B}"/>
                </a:ext>
              </a:extLst>
            </p:cNvPr>
            <p:cNvSpPr/>
            <p:nvPr/>
          </p:nvSpPr>
          <p:spPr bwMode="auto">
            <a:xfrm>
              <a:off x="3591344" y="8561055"/>
              <a:ext cx="248654" cy="804790"/>
            </a:xfrm>
            <a:custGeom>
              <a:avLst/>
              <a:gdLst/>
              <a:ahLst/>
              <a:cxnLst>
                <a:cxn ang="0">
                  <a:pos x="134" y="521"/>
                </a:cxn>
                <a:cxn ang="0">
                  <a:pos x="22" y="519"/>
                </a:cxn>
                <a:cxn ang="0">
                  <a:pos x="1" y="497"/>
                </a:cxn>
                <a:cxn ang="0">
                  <a:pos x="5" y="22"/>
                </a:cxn>
                <a:cxn ang="0">
                  <a:pos x="27" y="0"/>
                </a:cxn>
                <a:cxn ang="0">
                  <a:pos x="139" y="1"/>
                </a:cxn>
                <a:cxn ang="0">
                  <a:pos x="160" y="23"/>
                </a:cxn>
                <a:cxn ang="0">
                  <a:pos x="156" y="499"/>
                </a:cxn>
                <a:cxn ang="0">
                  <a:pos x="134" y="521"/>
                </a:cxn>
              </a:cxnLst>
              <a:rect l="0" t="0" r="r" b="b"/>
              <a:pathLst>
                <a:path w="161" h="521">
                  <a:moveTo>
                    <a:pt x="134" y="521"/>
                  </a:moveTo>
                  <a:cubicBezTo>
                    <a:pt x="22" y="519"/>
                    <a:pt x="22" y="519"/>
                    <a:pt x="22" y="519"/>
                  </a:cubicBezTo>
                  <a:cubicBezTo>
                    <a:pt x="10" y="519"/>
                    <a:pt x="0" y="509"/>
                    <a:pt x="1" y="49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10"/>
                    <a:pt x="15" y="0"/>
                    <a:pt x="27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51" y="1"/>
                    <a:pt x="161" y="11"/>
                    <a:pt x="160" y="23"/>
                  </a:cubicBezTo>
                  <a:cubicBezTo>
                    <a:pt x="156" y="499"/>
                    <a:pt x="156" y="499"/>
                    <a:pt x="156" y="499"/>
                  </a:cubicBezTo>
                  <a:cubicBezTo>
                    <a:pt x="156" y="511"/>
                    <a:pt x="146" y="521"/>
                    <a:pt x="134" y="52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ïḍé">
              <a:extLst>
                <a:ext uri="{FF2B5EF4-FFF2-40B4-BE49-F238E27FC236}">
                  <a16:creationId xmlns:a16="http://schemas.microsoft.com/office/drawing/2014/main" id="{97A663AF-1BA0-4C75-8FBD-0D1403B25424}"/>
                </a:ext>
              </a:extLst>
            </p:cNvPr>
            <p:cNvSpPr/>
            <p:nvPr/>
          </p:nvSpPr>
          <p:spPr bwMode="auto">
            <a:xfrm>
              <a:off x="2168608" y="8607336"/>
              <a:ext cx="267166" cy="807926"/>
            </a:xfrm>
            <a:custGeom>
              <a:avLst/>
              <a:gdLst/>
              <a:ahLst/>
              <a:cxnLst>
                <a:cxn ang="0">
                  <a:pos x="151" y="520"/>
                </a:cxn>
                <a:cxn ang="0">
                  <a:pos x="35" y="523"/>
                </a:cxn>
                <a:cxn ang="0">
                  <a:pos x="12" y="501"/>
                </a:cxn>
                <a:cxn ang="0">
                  <a:pos x="1" y="26"/>
                </a:cxn>
                <a:cxn ang="0">
                  <a:pos x="22" y="3"/>
                </a:cxn>
                <a:cxn ang="0">
                  <a:pos x="138" y="0"/>
                </a:cxn>
                <a:cxn ang="0">
                  <a:pos x="161" y="22"/>
                </a:cxn>
                <a:cxn ang="0">
                  <a:pos x="172" y="497"/>
                </a:cxn>
                <a:cxn ang="0">
                  <a:pos x="151" y="520"/>
                </a:cxn>
              </a:cxnLst>
              <a:rect l="0" t="0" r="r" b="b"/>
              <a:pathLst>
                <a:path w="173" h="523">
                  <a:moveTo>
                    <a:pt x="151" y="520"/>
                  </a:moveTo>
                  <a:cubicBezTo>
                    <a:pt x="35" y="523"/>
                    <a:pt x="35" y="523"/>
                    <a:pt x="35" y="523"/>
                  </a:cubicBezTo>
                  <a:cubicBezTo>
                    <a:pt x="23" y="523"/>
                    <a:pt x="12" y="513"/>
                    <a:pt x="12" y="50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10" y="4"/>
                    <a:pt x="22" y="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50" y="0"/>
                    <a:pt x="160" y="10"/>
                    <a:pt x="161" y="22"/>
                  </a:cubicBezTo>
                  <a:cubicBezTo>
                    <a:pt x="172" y="497"/>
                    <a:pt x="172" y="497"/>
                    <a:pt x="172" y="497"/>
                  </a:cubicBezTo>
                  <a:cubicBezTo>
                    <a:pt x="173" y="509"/>
                    <a:pt x="163" y="519"/>
                    <a:pt x="151" y="520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ŝlíḍé">
              <a:extLst>
                <a:ext uri="{FF2B5EF4-FFF2-40B4-BE49-F238E27FC236}">
                  <a16:creationId xmlns:a16="http://schemas.microsoft.com/office/drawing/2014/main" id="{466C50CA-C0BE-4623-B189-AAC2B9B38572}"/>
                </a:ext>
              </a:extLst>
            </p:cNvPr>
            <p:cNvSpPr/>
            <p:nvPr/>
          </p:nvSpPr>
          <p:spPr bwMode="auto">
            <a:xfrm>
              <a:off x="2437343" y="8540975"/>
              <a:ext cx="1149297" cy="86346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307" y="0"/>
                </a:cxn>
                <a:cxn ang="0">
                  <a:pos x="7326" y="5474"/>
                </a:cxn>
                <a:cxn ang="0">
                  <a:pos x="20" y="5504"/>
                </a:cxn>
                <a:cxn ang="0">
                  <a:pos x="0" y="19"/>
                </a:cxn>
              </a:cxnLst>
              <a:rect l="0" t="0" r="r" b="b"/>
              <a:pathLst>
                <a:path w="7326" h="5504">
                  <a:moveTo>
                    <a:pt x="0" y="19"/>
                  </a:moveTo>
                  <a:lnTo>
                    <a:pt x="7307" y="0"/>
                  </a:lnTo>
                  <a:lnTo>
                    <a:pt x="7326" y="5474"/>
                  </a:lnTo>
                  <a:lnTo>
                    <a:pt x="20" y="550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lidé">
              <a:extLst>
                <a:ext uri="{FF2B5EF4-FFF2-40B4-BE49-F238E27FC236}">
                  <a16:creationId xmlns:a16="http://schemas.microsoft.com/office/drawing/2014/main" id="{EEAD71A9-2F4C-4195-9F89-497A6BAE8F4E}"/>
                </a:ext>
              </a:extLst>
            </p:cNvPr>
            <p:cNvSpPr/>
            <p:nvPr/>
          </p:nvSpPr>
          <p:spPr bwMode="auto">
            <a:xfrm>
              <a:off x="2333959" y="8403393"/>
              <a:ext cx="1382575" cy="950059"/>
            </a:xfrm>
            <a:custGeom>
              <a:avLst/>
              <a:gdLst/>
              <a:ahLst/>
              <a:cxnLst>
                <a:cxn ang="0">
                  <a:pos x="747" y="86"/>
                </a:cxn>
                <a:cxn ang="0">
                  <a:pos x="121" y="86"/>
                </a:cxn>
                <a:cxn ang="0">
                  <a:pos x="0" y="586"/>
                </a:cxn>
                <a:cxn ang="0">
                  <a:pos x="895" y="615"/>
                </a:cxn>
                <a:cxn ang="0">
                  <a:pos x="747" y="86"/>
                </a:cxn>
              </a:cxnLst>
              <a:rect l="0" t="0" r="r" b="b"/>
              <a:pathLst>
                <a:path w="895" h="615">
                  <a:moveTo>
                    <a:pt x="747" y="86"/>
                  </a:moveTo>
                  <a:cubicBezTo>
                    <a:pt x="504" y="17"/>
                    <a:pt x="376" y="0"/>
                    <a:pt x="121" y="86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895" y="615"/>
                    <a:pt x="895" y="615"/>
                    <a:pt x="895" y="615"/>
                  </a:cubicBezTo>
                  <a:lnTo>
                    <a:pt x="747" y="86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śḻíḓe">
              <a:extLst>
                <a:ext uri="{FF2B5EF4-FFF2-40B4-BE49-F238E27FC236}">
                  <a16:creationId xmlns:a16="http://schemas.microsoft.com/office/drawing/2014/main" id="{5E0D4737-6955-4DC1-BEB7-03DD77C7338B}"/>
                </a:ext>
              </a:extLst>
            </p:cNvPr>
            <p:cNvSpPr/>
            <p:nvPr/>
          </p:nvSpPr>
          <p:spPr bwMode="auto">
            <a:xfrm>
              <a:off x="3010579" y="8429748"/>
              <a:ext cx="156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0" y="0"/>
                </a:cxn>
              </a:cxnLst>
              <a:rect l="0" t="0" r="r" b="b"/>
              <a:pathLst>
                <a:path h="5750">
                  <a:moveTo>
                    <a:pt x="0" y="0"/>
                  </a:moveTo>
                  <a:lnTo>
                    <a:pt x="0" y="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FE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ļíḑe">
              <a:extLst>
                <a:ext uri="{FF2B5EF4-FFF2-40B4-BE49-F238E27FC236}">
                  <a16:creationId xmlns:a16="http://schemas.microsoft.com/office/drawing/2014/main" id="{339D98C4-6402-4519-B708-179A28D05835}"/>
                </a:ext>
              </a:extLst>
            </p:cNvPr>
            <p:cNvSpPr/>
            <p:nvPr/>
          </p:nvSpPr>
          <p:spPr bwMode="auto">
            <a:xfrm>
              <a:off x="3010579" y="8429748"/>
              <a:ext cx="156" cy="90205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ŝļîḓê">
              <a:extLst>
                <a:ext uri="{FF2B5EF4-FFF2-40B4-BE49-F238E27FC236}">
                  <a16:creationId xmlns:a16="http://schemas.microsoft.com/office/drawing/2014/main" id="{6BE89F02-43B1-485E-B140-1F7501D9E61D}"/>
                </a:ext>
              </a:extLst>
            </p:cNvPr>
            <p:cNvSpPr/>
            <p:nvPr/>
          </p:nvSpPr>
          <p:spPr bwMode="auto">
            <a:xfrm>
              <a:off x="3007441" y="8429748"/>
              <a:ext cx="6118" cy="902054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śḷíḓe">
              <a:extLst>
                <a:ext uri="{FF2B5EF4-FFF2-40B4-BE49-F238E27FC236}">
                  <a16:creationId xmlns:a16="http://schemas.microsoft.com/office/drawing/2014/main" id="{80488160-8179-45DD-BC09-B960E05BA938}"/>
                </a:ext>
              </a:extLst>
            </p:cNvPr>
            <p:cNvSpPr/>
            <p:nvPr/>
          </p:nvSpPr>
          <p:spPr bwMode="auto">
            <a:xfrm>
              <a:off x="3007441" y="8429748"/>
              <a:ext cx="6118" cy="902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50"/>
                </a:cxn>
                <a:cxn ang="0">
                  <a:pos x="39" y="5750"/>
                </a:cxn>
                <a:cxn ang="0">
                  <a:pos x="39" y="0"/>
                </a:cxn>
              </a:cxnLst>
              <a:rect l="0" t="0" r="r" b="b"/>
              <a:pathLst>
                <a:path w="39" h="5750">
                  <a:moveTo>
                    <a:pt x="0" y="0"/>
                  </a:moveTo>
                  <a:lnTo>
                    <a:pt x="0" y="5750"/>
                  </a:lnTo>
                  <a:lnTo>
                    <a:pt x="39" y="575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ṧ1iḋè">
              <a:extLst>
                <a:ext uri="{FF2B5EF4-FFF2-40B4-BE49-F238E27FC236}">
                  <a16:creationId xmlns:a16="http://schemas.microsoft.com/office/drawing/2014/main" id="{18D4ACB3-5937-4AFF-AD10-8C97B59EF029}"/>
                </a:ext>
              </a:extLst>
            </p:cNvPr>
            <p:cNvSpPr/>
            <p:nvPr/>
          </p:nvSpPr>
          <p:spPr bwMode="auto">
            <a:xfrm>
              <a:off x="-290129" y="6137275"/>
              <a:ext cx="12191843" cy="252716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$ļïḋè">
              <a:extLst>
                <a:ext uri="{FF2B5EF4-FFF2-40B4-BE49-F238E27FC236}">
                  <a16:creationId xmlns:a16="http://schemas.microsoft.com/office/drawing/2014/main" id="{B78ECA04-CD33-4111-8464-CF614FD5A9D4}"/>
                </a:ext>
              </a:extLst>
            </p:cNvPr>
            <p:cNvSpPr/>
            <p:nvPr/>
          </p:nvSpPr>
          <p:spPr bwMode="auto">
            <a:xfrm>
              <a:off x="4255569" y="6421540"/>
              <a:ext cx="685875" cy="590022"/>
            </a:xfrm>
            <a:custGeom>
              <a:avLst/>
              <a:gdLst/>
              <a:ahLst/>
              <a:cxnLst>
                <a:cxn ang="0">
                  <a:pos x="3309" y="3761"/>
                </a:cxn>
                <a:cxn ang="0">
                  <a:pos x="0" y="1802"/>
                </a:cxn>
                <a:cxn ang="0">
                  <a:pos x="1064" y="0"/>
                </a:cxn>
                <a:cxn ang="0">
                  <a:pos x="4372" y="1959"/>
                </a:cxn>
                <a:cxn ang="0">
                  <a:pos x="3309" y="3761"/>
                </a:cxn>
              </a:cxnLst>
              <a:rect l="0" t="0" r="r" b="b"/>
              <a:pathLst>
                <a:path w="4372" h="3761">
                  <a:moveTo>
                    <a:pt x="3309" y="3761"/>
                  </a:moveTo>
                  <a:lnTo>
                    <a:pt x="0" y="1802"/>
                  </a:lnTo>
                  <a:lnTo>
                    <a:pt x="1064" y="0"/>
                  </a:lnTo>
                  <a:lnTo>
                    <a:pt x="4372" y="1959"/>
                  </a:lnTo>
                  <a:lnTo>
                    <a:pt x="3309" y="376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sḻïďé">
              <a:extLst>
                <a:ext uri="{FF2B5EF4-FFF2-40B4-BE49-F238E27FC236}">
                  <a16:creationId xmlns:a16="http://schemas.microsoft.com/office/drawing/2014/main" id="{D891DEDE-4CB2-48F0-891A-596BB42F3007}"/>
                </a:ext>
              </a:extLst>
            </p:cNvPr>
            <p:cNvSpPr/>
            <p:nvPr/>
          </p:nvSpPr>
          <p:spPr bwMode="auto">
            <a:xfrm>
              <a:off x="4785508" y="6756632"/>
              <a:ext cx="154370" cy="221042"/>
            </a:xfrm>
            <a:custGeom>
              <a:avLst/>
              <a:gdLst/>
              <a:ahLst/>
              <a:cxnLst>
                <a:cxn ang="0">
                  <a:pos x="77" y="9"/>
                </a:cxn>
                <a:cxn ang="0">
                  <a:pos x="88" y="55"/>
                </a:cxn>
                <a:cxn ang="0">
                  <a:pos x="83" y="82"/>
                </a:cxn>
                <a:cxn ang="0">
                  <a:pos x="56" y="111"/>
                </a:cxn>
                <a:cxn ang="0">
                  <a:pos x="5" y="130"/>
                </a:cxn>
                <a:cxn ang="0">
                  <a:pos x="0" y="137"/>
                </a:cxn>
                <a:cxn ang="0">
                  <a:pos x="8" y="142"/>
                </a:cxn>
                <a:cxn ang="0">
                  <a:pos x="75" y="111"/>
                </a:cxn>
                <a:cxn ang="0">
                  <a:pos x="94" y="87"/>
                </a:cxn>
                <a:cxn ang="0">
                  <a:pos x="100" y="55"/>
                </a:cxn>
                <a:cxn ang="0">
                  <a:pos x="88" y="4"/>
                </a:cxn>
                <a:cxn ang="0">
                  <a:pos x="81" y="1"/>
                </a:cxn>
                <a:cxn ang="0">
                  <a:pos x="77" y="9"/>
                </a:cxn>
              </a:cxnLst>
              <a:rect l="0" t="0" r="r" b="b"/>
              <a:pathLst>
                <a:path w="100" h="143">
                  <a:moveTo>
                    <a:pt x="77" y="9"/>
                  </a:moveTo>
                  <a:cubicBezTo>
                    <a:pt x="85" y="27"/>
                    <a:pt x="88" y="42"/>
                    <a:pt x="88" y="55"/>
                  </a:cubicBezTo>
                  <a:cubicBezTo>
                    <a:pt x="88" y="65"/>
                    <a:pt x="87" y="74"/>
                    <a:pt x="83" y="82"/>
                  </a:cubicBezTo>
                  <a:cubicBezTo>
                    <a:pt x="78" y="93"/>
                    <a:pt x="69" y="103"/>
                    <a:pt x="56" y="111"/>
                  </a:cubicBezTo>
                  <a:cubicBezTo>
                    <a:pt x="43" y="119"/>
                    <a:pt x="25" y="125"/>
                    <a:pt x="5" y="130"/>
                  </a:cubicBezTo>
                  <a:cubicBezTo>
                    <a:pt x="2" y="131"/>
                    <a:pt x="0" y="134"/>
                    <a:pt x="0" y="137"/>
                  </a:cubicBezTo>
                  <a:cubicBezTo>
                    <a:pt x="1" y="141"/>
                    <a:pt x="4" y="143"/>
                    <a:pt x="8" y="142"/>
                  </a:cubicBezTo>
                  <a:cubicBezTo>
                    <a:pt x="36" y="135"/>
                    <a:pt x="59" y="125"/>
                    <a:pt x="75" y="111"/>
                  </a:cubicBezTo>
                  <a:cubicBezTo>
                    <a:pt x="83" y="104"/>
                    <a:pt x="90" y="96"/>
                    <a:pt x="94" y="87"/>
                  </a:cubicBezTo>
                  <a:cubicBezTo>
                    <a:pt x="98" y="77"/>
                    <a:pt x="100" y="67"/>
                    <a:pt x="100" y="55"/>
                  </a:cubicBezTo>
                  <a:cubicBezTo>
                    <a:pt x="100" y="40"/>
                    <a:pt x="96" y="23"/>
                    <a:pt x="88" y="4"/>
                  </a:cubicBezTo>
                  <a:cubicBezTo>
                    <a:pt x="87" y="1"/>
                    <a:pt x="84" y="0"/>
                    <a:pt x="81" y="1"/>
                  </a:cubicBezTo>
                  <a:cubicBezTo>
                    <a:pt x="78" y="2"/>
                    <a:pt x="76" y="6"/>
                    <a:pt x="77" y="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1iḑé">
              <a:extLst>
                <a:ext uri="{FF2B5EF4-FFF2-40B4-BE49-F238E27FC236}">
                  <a16:creationId xmlns:a16="http://schemas.microsoft.com/office/drawing/2014/main" id="{B012B4FB-7995-4D82-8B4D-A72FDE8F9B85}"/>
                </a:ext>
              </a:extLst>
            </p:cNvPr>
            <p:cNvSpPr/>
            <p:nvPr/>
          </p:nvSpPr>
          <p:spPr bwMode="auto">
            <a:xfrm>
              <a:off x="4263258" y="6452445"/>
              <a:ext cx="149975" cy="219317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51" y="9"/>
                </a:cxn>
                <a:cxn ang="0">
                  <a:pos x="12" y="39"/>
                </a:cxn>
                <a:cxn ang="0">
                  <a:pos x="0" y="86"/>
                </a:cxn>
                <a:cxn ang="0">
                  <a:pos x="8" y="137"/>
                </a:cxn>
                <a:cxn ang="0">
                  <a:pos x="16" y="142"/>
                </a:cxn>
                <a:cxn ang="0">
                  <a:pos x="20" y="134"/>
                </a:cxn>
                <a:cxn ang="0">
                  <a:pos x="12" y="86"/>
                </a:cxn>
                <a:cxn ang="0">
                  <a:pos x="17" y="57"/>
                </a:cxn>
                <a:cxn ang="0">
                  <a:pos x="41" y="27"/>
                </a:cxn>
                <a:cxn ang="0">
                  <a:pos x="91" y="12"/>
                </a:cxn>
                <a:cxn ang="0">
                  <a:pos x="97" y="6"/>
                </a:cxn>
                <a:cxn ang="0">
                  <a:pos x="90" y="0"/>
                </a:cxn>
              </a:cxnLst>
              <a:rect l="0" t="0" r="r" b="b"/>
              <a:pathLst>
                <a:path w="97" h="142">
                  <a:moveTo>
                    <a:pt x="90" y="0"/>
                  </a:moveTo>
                  <a:cubicBezTo>
                    <a:pt x="75" y="2"/>
                    <a:pt x="62" y="5"/>
                    <a:pt x="51" y="9"/>
                  </a:cubicBezTo>
                  <a:cubicBezTo>
                    <a:pt x="34" y="16"/>
                    <a:pt x="21" y="26"/>
                    <a:pt x="12" y="39"/>
                  </a:cubicBezTo>
                  <a:cubicBezTo>
                    <a:pt x="4" y="52"/>
                    <a:pt x="0" y="68"/>
                    <a:pt x="0" y="86"/>
                  </a:cubicBezTo>
                  <a:cubicBezTo>
                    <a:pt x="0" y="102"/>
                    <a:pt x="3" y="119"/>
                    <a:pt x="8" y="137"/>
                  </a:cubicBezTo>
                  <a:cubicBezTo>
                    <a:pt x="9" y="141"/>
                    <a:pt x="13" y="142"/>
                    <a:pt x="16" y="142"/>
                  </a:cubicBezTo>
                  <a:cubicBezTo>
                    <a:pt x="19" y="141"/>
                    <a:pt x="21" y="137"/>
                    <a:pt x="20" y="134"/>
                  </a:cubicBezTo>
                  <a:cubicBezTo>
                    <a:pt x="15" y="116"/>
                    <a:pt x="12" y="100"/>
                    <a:pt x="12" y="86"/>
                  </a:cubicBezTo>
                  <a:cubicBezTo>
                    <a:pt x="12" y="75"/>
                    <a:pt x="14" y="66"/>
                    <a:pt x="17" y="57"/>
                  </a:cubicBezTo>
                  <a:cubicBezTo>
                    <a:pt x="21" y="45"/>
                    <a:pt x="29" y="35"/>
                    <a:pt x="41" y="27"/>
                  </a:cubicBezTo>
                  <a:cubicBezTo>
                    <a:pt x="53" y="20"/>
                    <a:pt x="70" y="14"/>
                    <a:pt x="91" y="12"/>
                  </a:cubicBezTo>
                  <a:cubicBezTo>
                    <a:pt x="95" y="12"/>
                    <a:pt x="97" y="9"/>
                    <a:pt x="97" y="6"/>
                  </a:cubicBezTo>
                  <a:cubicBezTo>
                    <a:pt x="96" y="2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ş1íḑê">
              <a:extLst>
                <a:ext uri="{FF2B5EF4-FFF2-40B4-BE49-F238E27FC236}">
                  <a16:creationId xmlns:a16="http://schemas.microsoft.com/office/drawing/2014/main" id="{7F1453CB-A6B5-4C26-8BAE-EDDFEDEB1A41}"/>
                </a:ext>
              </a:extLst>
            </p:cNvPr>
            <p:cNvSpPr/>
            <p:nvPr/>
          </p:nvSpPr>
          <p:spPr bwMode="auto">
            <a:xfrm>
              <a:off x="4376054" y="6662505"/>
              <a:ext cx="369293" cy="233279"/>
            </a:xfrm>
            <a:custGeom>
              <a:avLst/>
              <a:gdLst/>
              <a:ahLst/>
              <a:cxnLst>
                <a:cxn ang="0">
                  <a:pos x="2265" y="1487"/>
                </a:cxn>
                <a:cxn ang="0">
                  <a:pos x="0" y="148"/>
                </a:cxn>
                <a:cxn ang="0">
                  <a:pos x="89" y="0"/>
                </a:cxn>
                <a:cxn ang="0">
                  <a:pos x="2354" y="1339"/>
                </a:cxn>
                <a:cxn ang="0">
                  <a:pos x="2265" y="1487"/>
                </a:cxn>
              </a:cxnLst>
              <a:rect l="0" t="0" r="r" b="b"/>
              <a:pathLst>
                <a:path w="2354" h="1487">
                  <a:moveTo>
                    <a:pt x="2265" y="1487"/>
                  </a:moveTo>
                  <a:lnTo>
                    <a:pt x="0" y="148"/>
                  </a:lnTo>
                  <a:lnTo>
                    <a:pt x="89" y="0"/>
                  </a:lnTo>
                  <a:lnTo>
                    <a:pt x="2354" y="1339"/>
                  </a:lnTo>
                  <a:lnTo>
                    <a:pt x="2265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ṧľïḋe">
              <a:extLst>
                <a:ext uri="{FF2B5EF4-FFF2-40B4-BE49-F238E27FC236}">
                  <a16:creationId xmlns:a16="http://schemas.microsoft.com/office/drawing/2014/main" id="{4D77E9D9-46AF-45DD-9063-0CC28CE9480F}"/>
                </a:ext>
              </a:extLst>
            </p:cNvPr>
            <p:cNvSpPr/>
            <p:nvPr/>
          </p:nvSpPr>
          <p:spPr bwMode="auto">
            <a:xfrm>
              <a:off x="4413235" y="6599126"/>
              <a:ext cx="369137" cy="233279"/>
            </a:xfrm>
            <a:custGeom>
              <a:avLst/>
              <a:gdLst/>
              <a:ahLst/>
              <a:cxnLst>
                <a:cxn ang="0">
                  <a:pos x="2274" y="1487"/>
                </a:cxn>
                <a:cxn ang="0">
                  <a:pos x="0" y="148"/>
                </a:cxn>
                <a:cxn ang="0">
                  <a:pos x="88" y="0"/>
                </a:cxn>
                <a:cxn ang="0">
                  <a:pos x="2353" y="1339"/>
                </a:cxn>
                <a:cxn ang="0">
                  <a:pos x="2274" y="1487"/>
                </a:cxn>
              </a:cxnLst>
              <a:rect l="0" t="0" r="r" b="b"/>
              <a:pathLst>
                <a:path w="2353" h="1487">
                  <a:moveTo>
                    <a:pt x="2274" y="1487"/>
                  </a:moveTo>
                  <a:lnTo>
                    <a:pt x="0" y="148"/>
                  </a:lnTo>
                  <a:lnTo>
                    <a:pt x="88" y="0"/>
                  </a:lnTo>
                  <a:lnTo>
                    <a:pt x="2353" y="1339"/>
                  </a:lnTo>
                  <a:lnTo>
                    <a:pt x="2274" y="148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ṧļíḍè">
              <a:extLst>
                <a:ext uri="{FF2B5EF4-FFF2-40B4-BE49-F238E27FC236}">
                  <a16:creationId xmlns:a16="http://schemas.microsoft.com/office/drawing/2014/main" id="{98EAE0DE-E9E3-41A5-84DF-FAE0CD691BAF}"/>
                </a:ext>
              </a:extLst>
            </p:cNvPr>
            <p:cNvSpPr/>
            <p:nvPr/>
          </p:nvSpPr>
          <p:spPr bwMode="auto">
            <a:xfrm>
              <a:off x="4451827" y="6535747"/>
              <a:ext cx="367568" cy="234848"/>
            </a:xfrm>
            <a:custGeom>
              <a:avLst/>
              <a:gdLst/>
              <a:ahLst/>
              <a:cxnLst>
                <a:cxn ang="0">
                  <a:pos x="2265" y="1497"/>
                </a:cxn>
                <a:cxn ang="0">
                  <a:pos x="0" y="148"/>
                </a:cxn>
                <a:cxn ang="0">
                  <a:pos x="79" y="0"/>
                </a:cxn>
                <a:cxn ang="0">
                  <a:pos x="2343" y="1349"/>
                </a:cxn>
                <a:cxn ang="0">
                  <a:pos x="2265" y="1497"/>
                </a:cxn>
              </a:cxnLst>
              <a:rect l="0" t="0" r="r" b="b"/>
              <a:pathLst>
                <a:path w="2343" h="1497">
                  <a:moveTo>
                    <a:pt x="2265" y="1497"/>
                  </a:moveTo>
                  <a:lnTo>
                    <a:pt x="0" y="148"/>
                  </a:lnTo>
                  <a:lnTo>
                    <a:pt x="79" y="0"/>
                  </a:lnTo>
                  <a:lnTo>
                    <a:pt x="2343" y="1349"/>
                  </a:lnTo>
                  <a:lnTo>
                    <a:pt x="2265" y="1497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ļíďé">
              <a:extLst>
                <a:ext uri="{FF2B5EF4-FFF2-40B4-BE49-F238E27FC236}">
                  <a16:creationId xmlns:a16="http://schemas.microsoft.com/office/drawing/2014/main" id="{7041323D-1F83-4BDB-95AF-3C99D05A69FD}"/>
                </a:ext>
              </a:extLst>
            </p:cNvPr>
            <p:cNvSpPr/>
            <p:nvPr/>
          </p:nvSpPr>
          <p:spPr bwMode="auto">
            <a:xfrm>
              <a:off x="1326640" y="6183554"/>
              <a:ext cx="774043" cy="865187"/>
            </a:xfrm>
            <a:custGeom>
              <a:avLst/>
              <a:gdLst/>
              <a:ahLst/>
              <a:cxnLst>
                <a:cxn ang="0">
                  <a:pos x="3329" y="5515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4934" y="1251"/>
                </a:cxn>
                <a:cxn ang="0">
                  <a:pos x="3329" y="5515"/>
                </a:cxn>
              </a:cxnLst>
              <a:rect l="0" t="0" r="r" b="b"/>
              <a:pathLst>
                <a:path w="4934" h="5515">
                  <a:moveTo>
                    <a:pt x="3329" y="5515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4934" y="1251"/>
                  </a:lnTo>
                  <a:lnTo>
                    <a:pt x="3329" y="5515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ṣliḍé">
              <a:extLst>
                <a:ext uri="{FF2B5EF4-FFF2-40B4-BE49-F238E27FC236}">
                  <a16:creationId xmlns:a16="http://schemas.microsoft.com/office/drawing/2014/main" id="{BFB26364-BBC3-4F59-8209-64711830B176}"/>
                </a:ext>
              </a:extLst>
            </p:cNvPr>
            <p:cNvSpPr/>
            <p:nvPr/>
          </p:nvSpPr>
          <p:spPr bwMode="auto">
            <a:xfrm>
              <a:off x="1326640" y="6183554"/>
              <a:ext cx="344507" cy="704386"/>
            </a:xfrm>
            <a:custGeom>
              <a:avLst/>
              <a:gdLst/>
              <a:ahLst/>
              <a:cxnLst>
                <a:cxn ang="0">
                  <a:pos x="591" y="4490"/>
                </a:cxn>
                <a:cxn ang="0">
                  <a:pos x="0" y="4274"/>
                </a:cxn>
                <a:cxn ang="0">
                  <a:pos x="1605" y="0"/>
                </a:cxn>
                <a:cxn ang="0">
                  <a:pos x="2196" y="217"/>
                </a:cxn>
                <a:cxn ang="0">
                  <a:pos x="591" y="4490"/>
                </a:cxn>
              </a:cxnLst>
              <a:rect l="0" t="0" r="r" b="b"/>
              <a:pathLst>
                <a:path w="2196" h="4490">
                  <a:moveTo>
                    <a:pt x="591" y="4490"/>
                  </a:moveTo>
                  <a:lnTo>
                    <a:pt x="0" y="4274"/>
                  </a:lnTo>
                  <a:lnTo>
                    <a:pt x="1605" y="0"/>
                  </a:lnTo>
                  <a:lnTo>
                    <a:pt x="2196" y="217"/>
                  </a:lnTo>
                  <a:lnTo>
                    <a:pt x="591" y="4490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1íďè">
              <a:extLst>
                <a:ext uri="{FF2B5EF4-FFF2-40B4-BE49-F238E27FC236}">
                  <a16:creationId xmlns:a16="http://schemas.microsoft.com/office/drawing/2014/main" id="{8544D34F-E30F-4EA9-95C6-DF8555588463}"/>
                </a:ext>
              </a:extLst>
            </p:cNvPr>
            <p:cNvSpPr/>
            <p:nvPr/>
          </p:nvSpPr>
          <p:spPr bwMode="auto">
            <a:xfrm>
              <a:off x="1359113" y="6205203"/>
              <a:ext cx="841971" cy="899073"/>
            </a:xfrm>
            <a:custGeom>
              <a:avLst/>
              <a:gdLst/>
              <a:ahLst/>
              <a:cxnLst>
                <a:cxn ang="0">
                  <a:pos x="3072" y="5731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5367" y="1792"/>
                </a:cxn>
                <a:cxn ang="0">
                  <a:pos x="3072" y="5731"/>
                </a:cxn>
              </a:cxnLst>
              <a:rect l="0" t="0" r="r" b="b"/>
              <a:pathLst>
                <a:path w="5367" h="5731">
                  <a:moveTo>
                    <a:pt x="3072" y="5731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5367" y="1792"/>
                  </a:lnTo>
                  <a:lnTo>
                    <a:pt x="3072" y="573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ļîdè">
              <a:extLst>
                <a:ext uri="{FF2B5EF4-FFF2-40B4-BE49-F238E27FC236}">
                  <a16:creationId xmlns:a16="http://schemas.microsoft.com/office/drawing/2014/main" id="{C01B7D22-D873-4383-B0CA-CFE868AB655B}"/>
                </a:ext>
              </a:extLst>
            </p:cNvPr>
            <p:cNvSpPr/>
            <p:nvPr/>
          </p:nvSpPr>
          <p:spPr bwMode="auto">
            <a:xfrm>
              <a:off x="1359113" y="6205203"/>
              <a:ext cx="446478" cy="667364"/>
            </a:xfrm>
            <a:custGeom>
              <a:avLst/>
              <a:gdLst/>
              <a:ahLst/>
              <a:cxnLst>
                <a:cxn ang="0">
                  <a:pos x="542" y="4254"/>
                </a:cxn>
                <a:cxn ang="0">
                  <a:pos x="0" y="3939"/>
                </a:cxn>
                <a:cxn ang="0">
                  <a:pos x="2295" y="0"/>
                </a:cxn>
                <a:cxn ang="0">
                  <a:pos x="2846" y="315"/>
                </a:cxn>
                <a:cxn ang="0">
                  <a:pos x="542" y="4254"/>
                </a:cxn>
              </a:cxnLst>
              <a:rect l="0" t="0" r="r" b="b"/>
              <a:pathLst>
                <a:path w="2846" h="4254">
                  <a:moveTo>
                    <a:pt x="542" y="4254"/>
                  </a:moveTo>
                  <a:lnTo>
                    <a:pt x="0" y="3939"/>
                  </a:lnTo>
                  <a:lnTo>
                    <a:pt x="2295" y="0"/>
                  </a:lnTo>
                  <a:lnTo>
                    <a:pt x="2846" y="315"/>
                  </a:lnTo>
                  <a:lnTo>
                    <a:pt x="542" y="4254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šḻïďe">
              <a:extLst>
                <a:ext uri="{FF2B5EF4-FFF2-40B4-BE49-F238E27FC236}">
                  <a16:creationId xmlns:a16="http://schemas.microsoft.com/office/drawing/2014/main" id="{31C58C77-26C2-471E-812F-CF71F87998B0}"/>
                </a:ext>
              </a:extLst>
            </p:cNvPr>
            <p:cNvSpPr/>
            <p:nvPr/>
          </p:nvSpPr>
          <p:spPr bwMode="auto">
            <a:xfrm>
              <a:off x="2780281" y="6716471"/>
              <a:ext cx="602573" cy="261203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ṣļïḍé">
              <a:extLst>
                <a:ext uri="{FF2B5EF4-FFF2-40B4-BE49-F238E27FC236}">
                  <a16:creationId xmlns:a16="http://schemas.microsoft.com/office/drawing/2014/main" id="{51124ADA-D8BA-4C89-B36B-B512F571B732}"/>
                </a:ext>
              </a:extLst>
            </p:cNvPr>
            <p:cNvSpPr/>
            <p:nvPr/>
          </p:nvSpPr>
          <p:spPr bwMode="auto">
            <a:xfrm>
              <a:off x="1904425" y="6472525"/>
              <a:ext cx="2354285" cy="365997"/>
            </a:xfrm>
            <a:custGeom>
              <a:avLst/>
              <a:gdLst/>
              <a:ahLst/>
              <a:cxnLst>
                <a:cxn ang="0">
                  <a:pos x="1360" y="237"/>
                </a:cxn>
                <a:cxn ang="0">
                  <a:pos x="147" y="237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524" y="0"/>
                </a:cxn>
                <a:cxn ang="0">
                  <a:pos x="1524" y="3"/>
                </a:cxn>
                <a:cxn ang="0">
                  <a:pos x="1521" y="11"/>
                </a:cxn>
                <a:cxn ang="0">
                  <a:pos x="1518" y="15"/>
                </a:cxn>
                <a:cxn ang="0">
                  <a:pos x="1360" y="237"/>
                </a:cxn>
              </a:cxnLst>
              <a:rect l="0" t="0" r="r" b="b"/>
              <a:pathLst>
                <a:path w="1524" h="237">
                  <a:moveTo>
                    <a:pt x="1360" y="237"/>
                  </a:moveTo>
                  <a:cubicBezTo>
                    <a:pt x="147" y="237"/>
                    <a:pt x="147" y="237"/>
                    <a:pt x="147" y="23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24" y="0"/>
                    <a:pt x="1524" y="0"/>
                    <a:pt x="1524" y="0"/>
                  </a:cubicBezTo>
                  <a:cubicBezTo>
                    <a:pt x="1524" y="3"/>
                    <a:pt x="1524" y="3"/>
                    <a:pt x="1524" y="3"/>
                  </a:cubicBezTo>
                  <a:cubicBezTo>
                    <a:pt x="1524" y="5"/>
                    <a:pt x="1523" y="8"/>
                    <a:pt x="1521" y="11"/>
                  </a:cubicBezTo>
                  <a:cubicBezTo>
                    <a:pt x="1518" y="15"/>
                    <a:pt x="1518" y="15"/>
                    <a:pt x="1518" y="15"/>
                  </a:cubicBezTo>
                  <a:lnTo>
                    <a:pt x="1360" y="237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ş1íḑê">
              <a:extLst>
                <a:ext uri="{FF2B5EF4-FFF2-40B4-BE49-F238E27FC236}">
                  <a16:creationId xmlns:a16="http://schemas.microsoft.com/office/drawing/2014/main" id="{4454490F-0861-4AEB-B3C4-853AEDF13111}"/>
                </a:ext>
              </a:extLst>
            </p:cNvPr>
            <p:cNvSpPr/>
            <p:nvPr/>
          </p:nvSpPr>
          <p:spPr bwMode="auto">
            <a:xfrm>
              <a:off x="1950860" y="6495587"/>
              <a:ext cx="2261412" cy="327563"/>
            </a:xfrm>
            <a:custGeom>
              <a:avLst/>
              <a:gdLst/>
              <a:ahLst/>
              <a:cxnLst>
                <a:cxn ang="0">
                  <a:pos x="1319" y="2088"/>
                </a:cxn>
                <a:cxn ang="0">
                  <a:pos x="0" y="0"/>
                </a:cxn>
                <a:cxn ang="0">
                  <a:pos x="14415" y="0"/>
                </a:cxn>
                <a:cxn ang="0">
                  <a:pos x="12938" y="2088"/>
                </a:cxn>
                <a:cxn ang="0">
                  <a:pos x="1319" y="2088"/>
                </a:cxn>
              </a:cxnLst>
              <a:rect l="0" t="0" r="r" b="b"/>
              <a:pathLst>
                <a:path w="14415" h="2088">
                  <a:moveTo>
                    <a:pt x="1319" y="2088"/>
                  </a:moveTo>
                  <a:lnTo>
                    <a:pt x="0" y="0"/>
                  </a:lnTo>
                  <a:lnTo>
                    <a:pt x="14415" y="0"/>
                  </a:lnTo>
                  <a:lnTo>
                    <a:pt x="12938" y="2088"/>
                  </a:lnTo>
                  <a:lnTo>
                    <a:pt x="1319" y="2088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lîďe">
              <a:extLst>
                <a:ext uri="{FF2B5EF4-FFF2-40B4-BE49-F238E27FC236}">
                  <a16:creationId xmlns:a16="http://schemas.microsoft.com/office/drawing/2014/main" id="{7BC7F947-1255-4241-A01A-00770E3C4518}"/>
                </a:ext>
              </a:extLst>
            </p:cNvPr>
            <p:cNvSpPr/>
            <p:nvPr/>
          </p:nvSpPr>
          <p:spPr bwMode="auto">
            <a:xfrm>
              <a:off x="2213476" y="6514255"/>
              <a:ext cx="1895413" cy="290383"/>
            </a:xfrm>
            <a:custGeom>
              <a:avLst/>
              <a:gdLst/>
              <a:ahLst/>
              <a:cxnLst>
                <a:cxn ang="0">
                  <a:pos x="10890" y="1851"/>
                </a:cxn>
                <a:cxn ang="0">
                  <a:pos x="12082" y="0"/>
                </a:cxn>
                <a:cxn ang="0">
                  <a:pos x="0" y="1851"/>
                </a:cxn>
                <a:cxn ang="0">
                  <a:pos x="10890" y="1851"/>
                </a:cxn>
              </a:cxnLst>
              <a:rect l="0" t="0" r="r" b="b"/>
              <a:pathLst>
                <a:path w="12082" h="1851">
                  <a:moveTo>
                    <a:pt x="10890" y="1851"/>
                  </a:moveTo>
                  <a:lnTo>
                    <a:pt x="12082" y="0"/>
                  </a:lnTo>
                  <a:lnTo>
                    <a:pt x="0" y="1851"/>
                  </a:lnTo>
                  <a:lnTo>
                    <a:pt x="10890" y="1851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ṥḻidê">
              <a:extLst>
                <a:ext uri="{FF2B5EF4-FFF2-40B4-BE49-F238E27FC236}">
                  <a16:creationId xmlns:a16="http://schemas.microsoft.com/office/drawing/2014/main" id="{D4B450A7-A03C-47CE-AE9A-8DBAB7042D06}"/>
                </a:ext>
              </a:extLst>
            </p:cNvPr>
            <p:cNvSpPr/>
            <p:nvPr/>
          </p:nvSpPr>
          <p:spPr bwMode="auto">
            <a:xfrm>
              <a:off x="2048125" y="6514255"/>
              <a:ext cx="2060764" cy="290383"/>
            </a:xfrm>
            <a:custGeom>
              <a:avLst/>
              <a:gdLst/>
              <a:ahLst/>
              <a:cxnLst>
                <a:cxn ang="0">
                  <a:pos x="1054" y="1851"/>
                </a:cxn>
                <a:cxn ang="0">
                  <a:pos x="13136" y="0"/>
                </a:cxn>
                <a:cxn ang="0">
                  <a:pos x="0" y="0"/>
                </a:cxn>
                <a:cxn ang="0">
                  <a:pos x="1054" y="1851"/>
                </a:cxn>
              </a:cxnLst>
              <a:rect l="0" t="0" r="r" b="b"/>
              <a:pathLst>
                <a:path w="13136" h="1851">
                  <a:moveTo>
                    <a:pt x="1054" y="1851"/>
                  </a:moveTo>
                  <a:lnTo>
                    <a:pt x="13136" y="0"/>
                  </a:lnTo>
                  <a:lnTo>
                    <a:pt x="0" y="0"/>
                  </a:lnTo>
                  <a:lnTo>
                    <a:pt x="1054" y="1851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ḷiḍê">
              <a:extLst>
                <a:ext uri="{FF2B5EF4-FFF2-40B4-BE49-F238E27FC236}">
                  <a16:creationId xmlns:a16="http://schemas.microsoft.com/office/drawing/2014/main" id="{F4201824-7C39-4061-A973-2D490125B3C0}"/>
                </a:ext>
              </a:extLst>
            </p:cNvPr>
            <p:cNvSpPr/>
            <p:nvPr/>
          </p:nvSpPr>
          <p:spPr bwMode="auto">
            <a:xfrm>
              <a:off x="1904425" y="6381377"/>
              <a:ext cx="2354285" cy="103385"/>
            </a:xfrm>
            <a:custGeom>
              <a:avLst/>
              <a:gdLst/>
              <a:ahLst/>
              <a:cxnLst>
                <a:cxn ang="0">
                  <a:pos x="1516" y="67"/>
                </a:cxn>
                <a:cxn ang="0">
                  <a:pos x="9" y="67"/>
                </a:cxn>
                <a:cxn ang="0">
                  <a:pos x="0" y="59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516" y="0"/>
                </a:cxn>
                <a:cxn ang="0">
                  <a:pos x="1524" y="9"/>
                </a:cxn>
                <a:cxn ang="0">
                  <a:pos x="1524" y="59"/>
                </a:cxn>
                <a:cxn ang="0">
                  <a:pos x="1516" y="67"/>
                </a:cxn>
              </a:cxnLst>
              <a:rect l="0" t="0" r="r" b="b"/>
              <a:pathLst>
                <a:path w="1524" h="67">
                  <a:moveTo>
                    <a:pt x="1516" y="67"/>
                  </a:move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16" y="0"/>
                    <a:pt x="1516" y="0"/>
                    <a:pt x="1516" y="0"/>
                  </a:cubicBezTo>
                  <a:cubicBezTo>
                    <a:pt x="1520" y="0"/>
                    <a:pt x="1524" y="4"/>
                    <a:pt x="1524" y="9"/>
                  </a:cubicBezTo>
                  <a:cubicBezTo>
                    <a:pt x="1524" y="59"/>
                    <a:pt x="1524" y="59"/>
                    <a:pt x="1524" y="59"/>
                  </a:cubicBezTo>
                  <a:cubicBezTo>
                    <a:pt x="1524" y="64"/>
                    <a:pt x="1520" y="67"/>
                    <a:pt x="1516" y="67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šḷidê">
              <a:extLst>
                <a:ext uri="{FF2B5EF4-FFF2-40B4-BE49-F238E27FC236}">
                  <a16:creationId xmlns:a16="http://schemas.microsoft.com/office/drawing/2014/main" id="{749E5581-8F11-49F0-A89E-846D373F8E3A}"/>
                </a:ext>
              </a:extLst>
            </p:cNvPr>
            <p:cNvSpPr/>
            <p:nvPr/>
          </p:nvSpPr>
          <p:spPr bwMode="auto">
            <a:xfrm>
              <a:off x="4478026" y="7742302"/>
              <a:ext cx="174606" cy="157507"/>
            </a:xfrm>
            <a:custGeom>
              <a:avLst/>
              <a:gdLst/>
              <a:ahLst/>
              <a:cxnLst>
                <a:cxn ang="0">
                  <a:pos x="101" y="86"/>
                </a:cxn>
                <a:cxn ang="0">
                  <a:pos x="40" y="64"/>
                </a:cxn>
                <a:cxn ang="0">
                  <a:pos x="7" y="9"/>
                </a:cxn>
                <a:cxn ang="0">
                  <a:pos x="68" y="31"/>
                </a:cxn>
                <a:cxn ang="0">
                  <a:pos x="101" y="86"/>
                </a:cxn>
              </a:cxnLst>
              <a:rect l="0" t="0" r="r" b="b"/>
              <a:pathLst>
                <a:path w="113" h="102">
                  <a:moveTo>
                    <a:pt x="101" y="86"/>
                  </a:moveTo>
                  <a:cubicBezTo>
                    <a:pt x="88" y="102"/>
                    <a:pt x="66" y="85"/>
                    <a:pt x="40" y="64"/>
                  </a:cubicBezTo>
                  <a:cubicBezTo>
                    <a:pt x="15" y="42"/>
                    <a:pt x="0" y="18"/>
                    <a:pt x="7" y="9"/>
                  </a:cubicBezTo>
                  <a:cubicBezTo>
                    <a:pt x="15" y="0"/>
                    <a:pt x="42" y="10"/>
                    <a:pt x="68" y="31"/>
                  </a:cubicBezTo>
                  <a:cubicBezTo>
                    <a:pt x="93" y="52"/>
                    <a:pt x="113" y="69"/>
                    <a:pt x="101" y="8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ḷíḋe">
              <a:extLst>
                <a:ext uri="{FF2B5EF4-FFF2-40B4-BE49-F238E27FC236}">
                  <a16:creationId xmlns:a16="http://schemas.microsoft.com/office/drawing/2014/main" id="{7F13C7C9-28CA-4407-BB07-AE5C438B6424}"/>
                </a:ext>
              </a:extLst>
            </p:cNvPr>
            <p:cNvSpPr/>
            <p:nvPr/>
          </p:nvSpPr>
          <p:spPr bwMode="auto">
            <a:xfrm>
              <a:off x="4240198" y="750274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ṧḻïḋè">
              <a:extLst>
                <a:ext uri="{FF2B5EF4-FFF2-40B4-BE49-F238E27FC236}">
                  <a16:creationId xmlns:a16="http://schemas.microsoft.com/office/drawing/2014/main" id="{43ECF5AC-897A-4047-890E-BD0191B12057}"/>
                </a:ext>
              </a:extLst>
            </p:cNvPr>
            <p:cNvSpPr/>
            <p:nvPr/>
          </p:nvSpPr>
          <p:spPr bwMode="auto">
            <a:xfrm>
              <a:off x="4249454" y="7512161"/>
              <a:ext cx="342938" cy="342939"/>
            </a:xfrm>
            <a:custGeom>
              <a:avLst/>
              <a:gdLst/>
              <a:ahLst/>
              <a:cxnLst>
                <a:cxn ang="0">
                  <a:pos x="191" y="177"/>
                </a:cxn>
                <a:cxn ang="0">
                  <a:pos x="185" y="173"/>
                </a:cxn>
                <a:cxn ang="0">
                  <a:pos x="111" y="208"/>
                </a:cxn>
                <a:cxn ang="0">
                  <a:pos x="49" y="185"/>
                </a:cxn>
                <a:cxn ang="0">
                  <a:pos x="14" y="111"/>
                </a:cxn>
                <a:cxn ang="0">
                  <a:pos x="37" y="49"/>
                </a:cxn>
                <a:cxn ang="0">
                  <a:pos x="111" y="14"/>
                </a:cxn>
                <a:cxn ang="0">
                  <a:pos x="173" y="37"/>
                </a:cxn>
                <a:cxn ang="0">
                  <a:pos x="208" y="111"/>
                </a:cxn>
                <a:cxn ang="0">
                  <a:pos x="185" y="173"/>
                </a:cxn>
                <a:cxn ang="0">
                  <a:pos x="191" y="177"/>
                </a:cxn>
                <a:cxn ang="0">
                  <a:pos x="196" y="182"/>
                </a:cxn>
                <a:cxn ang="0">
                  <a:pos x="222" y="111"/>
                </a:cxn>
                <a:cxn ang="0">
                  <a:pos x="182" y="25"/>
                </a:cxn>
                <a:cxn ang="0">
                  <a:pos x="111" y="0"/>
                </a:cxn>
                <a:cxn ang="0">
                  <a:pos x="25" y="40"/>
                </a:cxn>
                <a:cxn ang="0">
                  <a:pos x="0" y="111"/>
                </a:cxn>
                <a:cxn ang="0">
                  <a:pos x="40" y="196"/>
                </a:cxn>
                <a:cxn ang="0">
                  <a:pos x="111" y="222"/>
                </a:cxn>
                <a:cxn ang="0">
                  <a:pos x="196" y="182"/>
                </a:cxn>
                <a:cxn ang="0">
                  <a:pos x="191" y="177"/>
                </a:cxn>
              </a:cxnLst>
              <a:rect l="0" t="0" r="r" b="b"/>
              <a:pathLst>
                <a:path w="222" h="222">
                  <a:moveTo>
                    <a:pt x="191" y="177"/>
                  </a:moveTo>
                  <a:cubicBezTo>
                    <a:pt x="185" y="173"/>
                    <a:pt x="185" y="173"/>
                    <a:pt x="185" y="173"/>
                  </a:cubicBezTo>
                  <a:cubicBezTo>
                    <a:pt x="166" y="196"/>
                    <a:pt x="139" y="208"/>
                    <a:pt x="111" y="208"/>
                  </a:cubicBezTo>
                  <a:cubicBezTo>
                    <a:pt x="89" y="208"/>
                    <a:pt x="67" y="200"/>
                    <a:pt x="49" y="185"/>
                  </a:cubicBezTo>
                  <a:cubicBezTo>
                    <a:pt x="26" y="166"/>
                    <a:pt x="14" y="139"/>
                    <a:pt x="14" y="111"/>
                  </a:cubicBezTo>
                  <a:cubicBezTo>
                    <a:pt x="14" y="89"/>
                    <a:pt x="21" y="67"/>
                    <a:pt x="37" y="49"/>
                  </a:cubicBezTo>
                  <a:cubicBezTo>
                    <a:pt x="56" y="26"/>
                    <a:pt x="83" y="14"/>
                    <a:pt x="111" y="14"/>
                  </a:cubicBezTo>
                  <a:cubicBezTo>
                    <a:pt x="133" y="14"/>
                    <a:pt x="155" y="22"/>
                    <a:pt x="173" y="37"/>
                  </a:cubicBezTo>
                  <a:cubicBezTo>
                    <a:pt x="196" y="56"/>
                    <a:pt x="208" y="83"/>
                    <a:pt x="208" y="111"/>
                  </a:cubicBezTo>
                  <a:cubicBezTo>
                    <a:pt x="208" y="133"/>
                    <a:pt x="200" y="155"/>
                    <a:pt x="185" y="173"/>
                  </a:cubicBezTo>
                  <a:cubicBezTo>
                    <a:pt x="191" y="177"/>
                    <a:pt x="191" y="177"/>
                    <a:pt x="191" y="177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214" y="161"/>
                    <a:pt x="222" y="136"/>
                    <a:pt x="222" y="111"/>
                  </a:cubicBezTo>
                  <a:cubicBezTo>
                    <a:pt x="222" y="79"/>
                    <a:pt x="208" y="47"/>
                    <a:pt x="182" y="25"/>
                  </a:cubicBezTo>
                  <a:cubicBezTo>
                    <a:pt x="161" y="8"/>
                    <a:pt x="136" y="0"/>
                    <a:pt x="111" y="0"/>
                  </a:cubicBezTo>
                  <a:cubicBezTo>
                    <a:pt x="79" y="0"/>
                    <a:pt x="47" y="13"/>
                    <a:pt x="25" y="40"/>
                  </a:cubicBezTo>
                  <a:cubicBezTo>
                    <a:pt x="8" y="61"/>
                    <a:pt x="0" y="86"/>
                    <a:pt x="0" y="111"/>
                  </a:cubicBezTo>
                  <a:cubicBezTo>
                    <a:pt x="0" y="143"/>
                    <a:pt x="13" y="175"/>
                    <a:pt x="40" y="196"/>
                  </a:cubicBezTo>
                  <a:cubicBezTo>
                    <a:pt x="60" y="214"/>
                    <a:pt x="86" y="222"/>
                    <a:pt x="111" y="222"/>
                  </a:cubicBezTo>
                  <a:cubicBezTo>
                    <a:pt x="143" y="222"/>
                    <a:pt x="174" y="209"/>
                    <a:pt x="196" y="182"/>
                  </a:cubicBezTo>
                  <a:lnTo>
                    <a:pt x="191" y="177"/>
                  </a:lnTo>
                  <a:close/>
                </a:path>
              </a:pathLst>
            </a:custGeom>
            <a:solidFill>
              <a:srgbClr val="C9D3E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S1ïdè">
              <a:extLst>
                <a:ext uri="{FF2B5EF4-FFF2-40B4-BE49-F238E27FC236}">
                  <a16:creationId xmlns:a16="http://schemas.microsoft.com/office/drawing/2014/main" id="{03249BB8-35EB-43B6-B765-4D632B45E040}"/>
                </a:ext>
              </a:extLst>
            </p:cNvPr>
            <p:cNvSpPr/>
            <p:nvPr/>
          </p:nvSpPr>
          <p:spPr bwMode="auto">
            <a:xfrm>
              <a:off x="4240198" y="7502749"/>
              <a:ext cx="361450" cy="361605"/>
            </a:xfrm>
            <a:custGeom>
              <a:avLst/>
              <a:gdLst/>
              <a:ahLst/>
              <a:cxnLst>
                <a:cxn ang="0">
                  <a:pos x="197" y="183"/>
                </a:cxn>
                <a:cxn ang="0">
                  <a:pos x="50" y="197"/>
                </a:cxn>
                <a:cxn ang="0">
                  <a:pos x="37" y="50"/>
                </a:cxn>
                <a:cxn ang="0">
                  <a:pos x="183" y="37"/>
                </a:cxn>
                <a:cxn ang="0">
                  <a:pos x="197" y="183"/>
                </a:cxn>
              </a:cxnLst>
              <a:rect l="0" t="0" r="r" b="b"/>
              <a:pathLst>
                <a:path w="234" h="234">
                  <a:moveTo>
                    <a:pt x="197" y="183"/>
                  </a:moveTo>
                  <a:cubicBezTo>
                    <a:pt x="160" y="228"/>
                    <a:pt x="95" y="234"/>
                    <a:pt x="50" y="197"/>
                  </a:cubicBezTo>
                  <a:cubicBezTo>
                    <a:pt x="6" y="160"/>
                    <a:pt x="0" y="95"/>
                    <a:pt x="37" y="50"/>
                  </a:cubicBezTo>
                  <a:cubicBezTo>
                    <a:pt x="74" y="6"/>
                    <a:pt x="139" y="0"/>
                    <a:pt x="183" y="37"/>
                  </a:cubicBezTo>
                  <a:cubicBezTo>
                    <a:pt x="228" y="74"/>
                    <a:pt x="234" y="139"/>
                    <a:pt x="197" y="183"/>
                  </a:cubicBezTo>
                  <a:close/>
                </a:path>
              </a:pathLst>
            </a:custGeom>
            <a:solidFill>
              <a:srgbClr val="6038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šľîdè">
              <a:extLst>
                <a:ext uri="{FF2B5EF4-FFF2-40B4-BE49-F238E27FC236}">
                  <a16:creationId xmlns:a16="http://schemas.microsoft.com/office/drawing/2014/main" id="{424B38DF-88C6-4296-B588-C2E78C42AB84}"/>
                </a:ext>
              </a:extLst>
            </p:cNvPr>
            <p:cNvSpPr/>
            <p:nvPr/>
          </p:nvSpPr>
          <p:spPr bwMode="auto">
            <a:xfrm>
              <a:off x="4252433" y="751514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sľiḑé">
              <a:extLst>
                <a:ext uri="{FF2B5EF4-FFF2-40B4-BE49-F238E27FC236}">
                  <a16:creationId xmlns:a16="http://schemas.microsoft.com/office/drawing/2014/main" id="{776A0603-0B66-4530-BF9D-712B6EFF5890}"/>
                </a:ext>
              </a:extLst>
            </p:cNvPr>
            <p:cNvSpPr/>
            <p:nvPr/>
          </p:nvSpPr>
          <p:spPr bwMode="auto">
            <a:xfrm>
              <a:off x="4261847" y="7606289"/>
              <a:ext cx="330545" cy="25806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71" y="79"/>
                </a:cxn>
                <a:cxn ang="0">
                  <a:pos x="24" y="92"/>
                </a:cxn>
                <a:cxn ang="0">
                  <a:pos x="0" y="62"/>
                </a:cxn>
                <a:cxn ang="0">
                  <a:pos x="36" y="130"/>
                </a:cxn>
                <a:cxn ang="0">
                  <a:pos x="183" y="116"/>
                </a:cxn>
                <a:cxn ang="0">
                  <a:pos x="194" y="0"/>
                </a:cxn>
              </a:cxnLst>
              <a:rect l="0" t="0" r="r" b="b"/>
              <a:pathLst>
                <a:path w="214" h="167">
                  <a:moveTo>
                    <a:pt x="194" y="0"/>
                  </a:moveTo>
                  <a:cubicBezTo>
                    <a:pt x="197" y="27"/>
                    <a:pt x="190" y="56"/>
                    <a:pt x="171" y="79"/>
                  </a:cubicBezTo>
                  <a:cubicBezTo>
                    <a:pt x="134" y="123"/>
                    <a:pt x="69" y="129"/>
                    <a:pt x="24" y="92"/>
                  </a:cubicBezTo>
                  <a:cubicBezTo>
                    <a:pt x="14" y="83"/>
                    <a:pt x="6" y="73"/>
                    <a:pt x="0" y="62"/>
                  </a:cubicBezTo>
                  <a:cubicBezTo>
                    <a:pt x="3" y="87"/>
                    <a:pt x="15" y="112"/>
                    <a:pt x="36" y="130"/>
                  </a:cubicBezTo>
                  <a:cubicBezTo>
                    <a:pt x="81" y="167"/>
                    <a:pt x="146" y="161"/>
                    <a:pt x="183" y="116"/>
                  </a:cubicBezTo>
                  <a:cubicBezTo>
                    <a:pt x="211" y="83"/>
                    <a:pt x="214" y="37"/>
                    <a:pt x="194" y="0"/>
                  </a:cubicBezTo>
                  <a:close/>
                </a:path>
              </a:pathLst>
            </a:custGeom>
            <a:solidFill>
              <a:srgbClr val="C69C6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ṡļíḑé">
              <a:extLst>
                <a:ext uri="{FF2B5EF4-FFF2-40B4-BE49-F238E27FC236}">
                  <a16:creationId xmlns:a16="http://schemas.microsoft.com/office/drawing/2014/main" id="{B8F68920-24CB-4BF7-AF49-6BB906044630}"/>
                </a:ext>
              </a:extLst>
            </p:cNvPr>
            <p:cNvSpPr/>
            <p:nvPr/>
          </p:nvSpPr>
          <p:spPr bwMode="auto">
            <a:xfrm>
              <a:off x="4252433" y="7515143"/>
              <a:ext cx="336819" cy="336819"/>
            </a:xfrm>
            <a:custGeom>
              <a:avLst/>
              <a:gdLst/>
              <a:ahLst/>
              <a:cxnLst>
                <a:cxn ang="0">
                  <a:pos x="189" y="175"/>
                </a:cxn>
                <a:cxn ang="0">
                  <a:pos x="185" y="172"/>
                </a:cxn>
                <a:cxn ang="0">
                  <a:pos x="109" y="208"/>
                </a:cxn>
                <a:cxn ang="0">
                  <a:pos x="45" y="185"/>
                </a:cxn>
                <a:cxn ang="0">
                  <a:pos x="10" y="109"/>
                </a:cxn>
                <a:cxn ang="0">
                  <a:pos x="33" y="46"/>
                </a:cxn>
                <a:cxn ang="0">
                  <a:pos x="109" y="10"/>
                </a:cxn>
                <a:cxn ang="0">
                  <a:pos x="172" y="33"/>
                </a:cxn>
                <a:cxn ang="0">
                  <a:pos x="208" y="109"/>
                </a:cxn>
                <a:cxn ang="0">
                  <a:pos x="185" y="172"/>
                </a:cxn>
                <a:cxn ang="0">
                  <a:pos x="189" y="175"/>
                </a:cxn>
                <a:cxn ang="0">
                  <a:pos x="193" y="179"/>
                </a:cxn>
                <a:cxn ang="0">
                  <a:pos x="218" y="109"/>
                </a:cxn>
                <a:cxn ang="0">
                  <a:pos x="178" y="25"/>
                </a:cxn>
                <a:cxn ang="0">
                  <a:pos x="109" y="0"/>
                </a:cxn>
                <a:cxn ang="0">
                  <a:pos x="25" y="39"/>
                </a:cxn>
                <a:cxn ang="0">
                  <a:pos x="0" y="109"/>
                </a:cxn>
                <a:cxn ang="0">
                  <a:pos x="39" y="193"/>
                </a:cxn>
                <a:cxn ang="0">
                  <a:pos x="109" y="218"/>
                </a:cxn>
                <a:cxn ang="0">
                  <a:pos x="193" y="179"/>
                </a:cxn>
                <a:cxn ang="0">
                  <a:pos x="189" y="175"/>
                </a:cxn>
              </a:cxnLst>
              <a:rect l="0" t="0" r="r" b="b"/>
              <a:pathLst>
                <a:path w="218" h="218">
                  <a:moveTo>
                    <a:pt x="189" y="175"/>
                  </a:moveTo>
                  <a:cubicBezTo>
                    <a:pt x="185" y="172"/>
                    <a:pt x="185" y="172"/>
                    <a:pt x="185" y="172"/>
                  </a:cubicBezTo>
                  <a:cubicBezTo>
                    <a:pt x="165" y="196"/>
                    <a:pt x="137" y="208"/>
                    <a:pt x="109" y="208"/>
                  </a:cubicBezTo>
                  <a:cubicBezTo>
                    <a:pt x="86" y="208"/>
                    <a:pt x="64" y="201"/>
                    <a:pt x="45" y="185"/>
                  </a:cubicBezTo>
                  <a:cubicBezTo>
                    <a:pt x="22" y="166"/>
                    <a:pt x="10" y="137"/>
                    <a:pt x="10" y="109"/>
                  </a:cubicBezTo>
                  <a:cubicBezTo>
                    <a:pt x="10" y="87"/>
                    <a:pt x="17" y="64"/>
                    <a:pt x="33" y="46"/>
                  </a:cubicBezTo>
                  <a:cubicBezTo>
                    <a:pt x="52" y="22"/>
                    <a:pt x="80" y="10"/>
                    <a:pt x="109" y="10"/>
                  </a:cubicBezTo>
                  <a:cubicBezTo>
                    <a:pt x="131" y="10"/>
                    <a:pt x="154" y="17"/>
                    <a:pt x="172" y="33"/>
                  </a:cubicBezTo>
                  <a:cubicBezTo>
                    <a:pt x="196" y="52"/>
                    <a:pt x="208" y="81"/>
                    <a:pt x="208" y="109"/>
                  </a:cubicBezTo>
                  <a:cubicBezTo>
                    <a:pt x="208" y="131"/>
                    <a:pt x="200" y="154"/>
                    <a:pt x="185" y="172"/>
                  </a:cubicBezTo>
                  <a:cubicBezTo>
                    <a:pt x="189" y="175"/>
                    <a:pt x="189" y="175"/>
                    <a:pt x="189" y="175"/>
                  </a:cubicBezTo>
                  <a:cubicBezTo>
                    <a:pt x="193" y="179"/>
                    <a:pt x="193" y="179"/>
                    <a:pt x="193" y="179"/>
                  </a:cubicBezTo>
                  <a:cubicBezTo>
                    <a:pt x="209" y="158"/>
                    <a:pt x="218" y="134"/>
                    <a:pt x="218" y="109"/>
                  </a:cubicBezTo>
                  <a:cubicBezTo>
                    <a:pt x="218" y="78"/>
                    <a:pt x="204" y="47"/>
                    <a:pt x="178" y="25"/>
                  </a:cubicBezTo>
                  <a:cubicBezTo>
                    <a:pt x="158" y="8"/>
                    <a:pt x="133" y="0"/>
                    <a:pt x="109" y="0"/>
                  </a:cubicBezTo>
                  <a:cubicBezTo>
                    <a:pt x="78" y="0"/>
                    <a:pt x="47" y="14"/>
                    <a:pt x="25" y="39"/>
                  </a:cubicBezTo>
                  <a:cubicBezTo>
                    <a:pt x="8" y="60"/>
                    <a:pt x="0" y="84"/>
                    <a:pt x="0" y="109"/>
                  </a:cubicBezTo>
                  <a:cubicBezTo>
                    <a:pt x="0" y="140"/>
                    <a:pt x="13" y="171"/>
                    <a:pt x="39" y="193"/>
                  </a:cubicBezTo>
                  <a:cubicBezTo>
                    <a:pt x="60" y="210"/>
                    <a:pt x="84" y="218"/>
                    <a:pt x="109" y="218"/>
                  </a:cubicBezTo>
                  <a:cubicBezTo>
                    <a:pt x="140" y="218"/>
                    <a:pt x="171" y="204"/>
                    <a:pt x="193" y="179"/>
                  </a:cubicBezTo>
                  <a:lnTo>
                    <a:pt x="189" y="175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lïďè">
              <a:extLst>
                <a:ext uri="{FF2B5EF4-FFF2-40B4-BE49-F238E27FC236}">
                  <a16:creationId xmlns:a16="http://schemas.microsoft.com/office/drawing/2014/main" id="{1D4101F7-D1F7-4586-957E-974E3FAD53D2}"/>
                </a:ext>
              </a:extLst>
            </p:cNvPr>
            <p:cNvSpPr/>
            <p:nvPr/>
          </p:nvSpPr>
          <p:spPr bwMode="auto">
            <a:xfrm>
              <a:off x="3888003" y="7634056"/>
              <a:ext cx="27768" cy="126757"/>
            </a:xfrm>
            <a:custGeom>
              <a:avLst/>
              <a:gdLst/>
              <a:ahLst/>
              <a:cxnLst>
                <a:cxn ang="0">
                  <a:pos x="0" y="808"/>
                </a:cxn>
                <a:cxn ang="0">
                  <a:pos x="177" y="788"/>
                </a:cxn>
                <a:cxn ang="0">
                  <a:pos x="108" y="0"/>
                </a:cxn>
                <a:cxn ang="0">
                  <a:pos x="0" y="808"/>
                </a:cxn>
              </a:cxnLst>
              <a:rect l="0" t="0" r="r" b="b"/>
              <a:pathLst>
                <a:path w="177" h="808">
                  <a:moveTo>
                    <a:pt x="0" y="808"/>
                  </a:moveTo>
                  <a:lnTo>
                    <a:pt x="177" y="788"/>
                  </a:lnTo>
                  <a:lnTo>
                    <a:pt x="108" y="0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şḷíďè">
              <a:extLst>
                <a:ext uri="{FF2B5EF4-FFF2-40B4-BE49-F238E27FC236}">
                  <a16:creationId xmlns:a16="http://schemas.microsoft.com/office/drawing/2014/main" id="{5D6D1E7E-48FB-4AC7-BC04-B714CD019F2F}"/>
                </a:ext>
              </a:extLst>
            </p:cNvPr>
            <p:cNvSpPr/>
            <p:nvPr/>
          </p:nvSpPr>
          <p:spPr bwMode="auto">
            <a:xfrm>
              <a:off x="3904946" y="7632644"/>
              <a:ext cx="40161" cy="1250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69" y="797"/>
                </a:cxn>
                <a:cxn ang="0">
                  <a:pos x="256" y="778"/>
                </a:cxn>
                <a:cxn ang="0">
                  <a:pos x="0" y="0"/>
                </a:cxn>
              </a:cxnLst>
              <a:rect l="0" t="0" r="r" b="b"/>
              <a:pathLst>
                <a:path w="256" h="797">
                  <a:moveTo>
                    <a:pt x="0" y="0"/>
                  </a:moveTo>
                  <a:lnTo>
                    <a:pt x="0" y="9"/>
                  </a:lnTo>
                  <a:lnTo>
                    <a:pt x="69" y="797"/>
                  </a:lnTo>
                  <a:lnTo>
                    <a:pt x="256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şḷíḓe">
              <a:extLst>
                <a:ext uri="{FF2B5EF4-FFF2-40B4-BE49-F238E27FC236}">
                  <a16:creationId xmlns:a16="http://schemas.microsoft.com/office/drawing/2014/main" id="{B147858E-ABB7-4CEA-86D1-3B03A37DD2F7}"/>
                </a:ext>
              </a:extLst>
            </p:cNvPr>
            <p:cNvSpPr/>
            <p:nvPr/>
          </p:nvSpPr>
          <p:spPr bwMode="auto">
            <a:xfrm>
              <a:off x="3898829" y="7604720"/>
              <a:ext cx="10668" cy="44867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6" y="29"/>
                </a:cxn>
                <a:cxn ang="0">
                  <a:pos x="4" y="29"/>
                </a:cxn>
                <a:cxn ang="0">
                  <a:pos x="2" y="25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4"/>
                </a:cxn>
                <a:cxn ang="0">
                  <a:pos x="7" y="25"/>
                </a:cxn>
              </a:cxnLst>
              <a:rect l="0" t="0" r="r" b="b"/>
              <a:pathLst>
                <a:path w="7" h="29">
                  <a:moveTo>
                    <a:pt x="7" y="25"/>
                  </a:moveTo>
                  <a:cubicBezTo>
                    <a:pt x="7" y="27"/>
                    <a:pt x="7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2"/>
                    <a:pt x="5" y="4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1íḍe">
              <a:extLst>
                <a:ext uri="{FF2B5EF4-FFF2-40B4-BE49-F238E27FC236}">
                  <a16:creationId xmlns:a16="http://schemas.microsoft.com/office/drawing/2014/main" id="{D8C2656C-3E55-4474-8AAB-090E0283E268}"/>
                </a:ext>
              </a:extLst>
            </p:cNvPr>
            <p:cNvSpPr/>
            <p:nvPr/>
          </p:nvSpPr>
          <p:spPr bwMode="auto">
            <a:xfrm>
              <a:off x="3884867" y="7746853"/>
              <a:ext cx="69499" cy="42027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" y="11"/>
                </a:cxn>
                <a:cxn ang="0">
                  <a:pos x="24" y="263"/>
                </a:cxn>
                <a:cxn ang="0">
                  <a:pos x="32" y="271"/>
                </a:cxn>
                <a:cxn ang="0">
                  <a:pos x="45" y="270"/>
                </a:cxn>
                <a:cxn ang="0">
                  <a:pos x="20" y="0"/>
                </a:cxn>
                <a:cxn ang="0">
                  <a:pos x="6" y="2"/>
                </a:cxn>
              </a:cxnLst>
              <a:rect l="0" t="0" r="r" b="b"/>
              <a:pathLst>
                <a:path w="45" h="272">
                  <a:moveTo>
                    <a:pt x="6" y="2"/>
                  </a:moveTo>
                  <a:cubicBezTo>
                    <a:pt x="3" y="2"/>
                    <a:pt x="0" y="6"/>
                    <a:pt x="1" y="11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5" y="268"/>
                    <a:pt x="28" y="272"/>
                    <a:pt x="32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1iḑê">
              <a:extLst>
                <a:ext uri="{FF2B5EF4-FFF2-40B4-BE49-F238E27FC236}">
                  <a16:creationId xmlns:a16="http://schemas.microsoft.com/office/drawing/2014/main" id="{324822EE-C7F9-4897-8AB4-CE0D19562829}"/>
                </a:ext>
              </a:extLst>
            </p:cNvPr>
            <p:cNvSpPr/>
            <p:nvPr/>
          </p:nvSpPr>
          <p:spPr bwMode="auto">
            <a:xfrm>
              <a:off x="3915772" y="7745284"/>
              <a:ext cx="67929" cy="4187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"/>
                </a:cxn>
                <a:cxn ang="0">
                  <a:pos x="25" y="271"/>
                </a:cxn>
                <a:cxn ang="0">
                  <a:pos x="25" y="271"/>
                </a:cxn>
                <a:cxn ang="0">
                  <a:pos x="39" y="270"/>
                </a:cxn>
                <a:cxn ang="0">
                  <a:pos x="44" y="260"/>
                </a:cxn>
                <a:cxn ang="0">
                  <a:pos x="20" y="8"/>
                </a:cxn>
                <a:cxn ang="0">
                  <a:pos x="13" y="0"/>
                </a:cxn>
              </a:cxnLst>
              <a:rect l="0" t="0" r="r" b="b"/>
              <a:pathLst>
                <a:path w="44" h="271">
                  <a:moveTo>
                    <a:pt x="1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25" y="271"/>
                    <a:pt x="25" y="271"/>
                    <a:pt x="25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42" y="269"/>
                    <a:pt x="44" y="265"/>
                    <a:pt x="44" y="26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ṣľíḑé">
              <a:extLst>
                <a:ext uri="{FF2B5EF4-FFF2-40B4-BE49-F238E27FC236}">
                  <a16:creationId xmlns:a16="http://schemas.microsoft.com/office/drawing/2014/main" id="{EA8970AD-82CF-4672-8BEE-B704AB5F809F}"/>
                </a:ext>
              </a:extLst>
            </p:cNvPr>
            <p:cNvSpPr/>
            <p:nvPr/>
          </p:nvSpPr>
          <p:spPr bwMode="auto">
            <a:xfrm>
              <a:off x="4116576" y="7956913"/>
              <a:ext cx="430947" cy="540762"/>
            </a:xfrm>
            <a:custGeom>
              <a:avLst/>
              <a:gdLst/>
              <a:ahLst/>
              <a:cxnLst>
                <a:cxn ang="0">
                  <a:pos x="159" y="346"/>
                </a:cxn>
                <a:cxn ang="0">
                  <a:pos x="21" y="300"/>
                </a:cxn>
                <a:cxn ang="0">
                  <a:pos x="5" y="266"/>
                </a:cxn>
                <a:cxn ang="0">
                  <a:pos x="86" y="21"/>
                </a:cxn>
                <a:cxn ang="0">
                  <a:pos x="120" y="4"/>
                </a:cxn>
                <a:cxn ang="0">
                  <a:pos x="258" y="50"/>
                </a:cxn>
                <a:cxn ang="0">
                  <a:pos x="274" y="84"/>
                </a:cxn>
                <a:cxn ang="0">
                  <a:pos x="192" y="329"/>
                </a:cxn>
                <a:cxn ang="0">
                  <a:pos x="159" y="346"/>
                </a:cxn>
              </a:cxnLst>
              <a:rect l="0" t="0" r="r" b="b"/>
              <a:pathLst>
                <a:path w="279" h="350">
                  <a:moveTo>
                    <a:pt x="159" y="346"/>
                  </a:moveTo>
                  <a:cubicBezTo>
                    <a:pt x="21" y="300"/>
                    <a:pt x="21" y="300"/>
                    <a:pt x="21" y="300"/>
                  </a:cubicBezTo>
                  <a:cubicBezTo>
                    <a:pt x="8" y="295"/>
                    <a:pt x="0" y="280"/>
                    <a:pt x="5" y="266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91" y="7"/>
                    <a:pt x="106" y="0"/>
                    <a:pt x="120" y="4"/>
                  </a:cubicBezTo>
                  <a:cubicBezTo>
                    <a:pt x="258" y="50"/>
                    <a:pt x="258" y="50"/>
                    <a:pt x="258" y="50"/>
                  </a:cubicBezTo>
                  <a:cubicBezTo>
                    <a:pt x="271" y="55"/>
                    <a:pt x="279" y="70"/>
                    <a:pt x="274" y="84"/>
                  </a:cubicBezTo>
                  <a:cubicBezTo>
                    <a:pt x="192" y="329"/>
                    <a:pt x="192" y="329"/>
                    <a:pt x="192" y="329"/>
                  </a:cubicBezTo>
                  <a:cubicBezTo>
                    <a:pt x="188" y="343"/>
                    <a:pt x="173" y="350"/>
                    <a:pt x="159" y="346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ḻiḓe">
              <a:extLst>
                <a:ext uri="{FF2B5EF4-FFF2-40B4-BE49-F238E27FC236}">
                  <a16:creationId xmlns:a16="http://schemas.microsoft.com/office/drawing/2014/main" id="{60F15B73-9C13-43D0-9DEC-BC863450F2A6}"/>
                </a:ext>
              </a:extLst>
            </p:cNvPr>
            <p:cNvSpPr/>
            <p:nvPr/>
          </p:nvSpPr>
          <p:spPr bwMode="auto">
            <a:xfrm>
              <a:off x="4373074" y="8011036"/>
              <a:ext cx="52398" cy="30905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4" y="1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8" y="1"/>
                </a:cxn>
                <a:cxn ang="0">
                  <a:pos x="30" y="8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26" y="19"/>
                </a:cxn>
              </a:cxnLst>
              <a:rect l="0" t="0" r="r" b="b"/>
              <a:pathLst>
                <a:path w="34" h="20">
                  <a:moveTo>
                    <a:pt x="26" y="19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1" y="10"/>
                    <a:pt x="0" y="7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3" y="9"/>
                    <a:pt x="34" y="12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8"/>
                    <a:pt x="29" y="20"/>
                    <a:pt x="26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ṣlïḋé">
              <a:extLst>
                <a:ext uri="{FF2B5EF4-FFF2-40B4-BE49-F238E27FC236}">
                  <a16:creationId xmlns:a16="http://schemas.microsoft.com/office/drawing/2014/main" id="{FAAD3998-0F90-4052-8263-0072E56EE3AC}"/>
                </a:ext>
              </a:extLst>
            </p:cNvPr>
            <p:cNvSpPr/>
            <p:nvPr/>
          </p:nvSpPr>
          <p:spPr bwMode="auto">
            <a:xfrm>
              <a:off x="4246315" y="8418922"/>
              <a:ext cx="34042" cy="26199"/>
            </a:xfrm>
            <a:custGeom>
              <a:avLst/>
              <a:gdLst/>
              <a:ahLst/>
              <a:cxnLst>
                <a:cxn ang="0">
                  <a:pos x="13" y="16"/>
                </a:cxn>
                <a:cxn ang="0">
                  <a:pos x="6" y="1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0" y="1"/>
                </a:cxn>
                <a:cxn ang="0">
                  <a:pos x="17" y="4"/>
                </a:cxn>
                <a:cxn ang="0">
                  <a:pos x="21" y="12"/>
                </a:cxn>
                <a:cxn ang="0">
                  <a:pos x="21" y="12"/>
                </a:cxn>
                <a:cxn ang="0">
                  <a:pos x="13" y="16"/>
                </a:cxn>
              </a:cxnLst>
              <a:rect l="0" t="0" r="r" b="b"/>
              <a:pathLst>
                <a:path w="22" h="17">
                  <a:moveTo>
                    <a:pt x="13" y="16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10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5"/>
                    <a:pt x="22" y="8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5"/>
                    <a:pt x="16" y="17"/>
                    <a:pt x="1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šļíde">
              <a:extLst>
                <a:ext uri="{FF2B5EF4-FFF2-40B4-BE49-F238E27FC236}">
                  <a16:creationId xmlns:a16="http://schemas.microsoft.com/office/drawing/2014/main" id="{3FB0602B-452F-4F24-8036-B7A0CDA9AF29}"/>
                </a:ext>
              </a:extLst>
            </p:cNvPr>
            <p:cNvSpPr/>
            <p:nvPr/>
          </p:nvSpPr>
          <p:spPr bwMode="auto">
            <a:xfrm>
              <a:off x="4156737" y="8009467"/>
              <a:ext cx="346075" cy="349213"/>
            </a:xfrm>
            <a:custGeom>
              <a:avLst/>
              <a:gdLst/>
              <a:ahLst/>
              <a:cxnLst>
                <a:cxn ang="0">
                  <a:pos x="218" y="46"/>
                </a:cxn>
                <a:cxn ang="0">
                  <a:pos x="87" y="2"/>
                </a:cxn>
                <a:cxn ang="0">
                  <a:pos x="72" y="11"/>
                </a:cxn>
                <a:cxn ang="0">
                  <a:pos x="2" y="222"/>
                </a:cxn>
                <a:cxn ang="0">
                  <a:pos x="0" y="226"/>
                </a:cxn>
                <a:cxn ang="0">
                  <a:pos x="224" y="50"/>
                </a:cxn>
                <a:cxn ang="0">
                  <a:pos x="218" y="46"/>
                </a:cxn>
              </a:cxnLst>
              <a:rect l="0" t="0" r="r" b="b"/>
              <a:pathLst>
                <a:path w="224" h="226">
                  <a:moveTo>
                    <a:pt x="218" y="46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0" y="0"/>
                    <a:pt x="74" y="4"/>
                    <a:pt x="72" y="11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1" y="223"/>
                    <a:pt x="0" y="224"/>
                    <a:pt x="0" y="226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3" y="48"/>
                    <a:pt x="220" y="46"/>
                    <a:pt x="218" y="4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S1iḋê">
              <a:extLst>
                <a:ext uri="{FF2B5EF4-FFF2-40B4-BE49-F238E27FC236}">
                  <a16:creationId xmlns:a16="http://schemas.microsoft.com/office/drawing/2014/main" id="{D922833A-82F6-4E20-BF94-375448679BD6}"/>
                </a:ext>
              </a:extLst>
            </p:cNvPr>
            <p:cNvSpPr/>
            <p:nvPr/>
          </p:nvSpPr>
          <p:spPr bwMode="auto">
            <a:xfrm>
              <a:off x="4156737" y="8085241"/>
              <a:ext cx="352194" cy="363018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0" y="176"/>
                </a:cxn>
                <a:cxn ang="0">
                  <a:pos x="8" y="189"/>
                </a:cxn>
                <a:cxn ang="0">
                  <a:pos x="139" y="233"/>
                </a:cxn>
                <a:cxn ang="0">
                  <a:pos x="156" y="224"/>
                </a:cxn>
                <a:cxn ang="0">
                  <a:pos x="226" y="13"/>
                </a:cxn>
                <a:cxn ang="0">
                  <a:pos x="224" y="0"/>
                </a:cxn>
              </a:cxnLst>
              <a:rect l="0" t="0" r="r" b="b"/>
              <a:pathLst>
                <a:path w="228" h="235">
                  <a:moveTo>
                    <a:pt x="224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82"/>
                    <a:pt x="3" y="187"/>
                    <a:pt x="8" y="189"/>
                  </a:cubicBezTo>
                  <a:cubicBezTo>
                    <a:pt x="139" y="233"/>
                    <a:pt x="139" y="233"/>
                    <a:pt x="139" y="233"/>
                  </a:cubicBezTo>
                  <a:cubicBezTo>
                    <a:pt x="146" y="235"/>
                    <a:pt x="153" y="231"/>
                    <a:pt x="156" y="22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8" y="9"/>
                    <a:pt x="227" y="4"/>
                    <a:pt x="224" y="0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ŝľïḑè">
              <a:extLst>
                <a:ext uri="{FF2B5EF4-FFF2-40B4-BE49-F238E27FC236}">
                  <a16:creationId xmlns:a16="http://schemas.microsoft.com/office/drawing/2014/main" id="{EEDAF058-E3BC-4DF9-BD34-6932EE1E7744}"/>
                </a:ext>
              </a:extLst>
            </p:cNvPr>
            <p:cNvSpPr/>
            <p:nvPr/>
          </p:nvSpPr>
          <p:spPr bwMode="auto">
            <a:xfrm>
              <a:off x="3512591" y="7714536"/>
              <a:ext cx="117345" cy="126602"/>
            </a:xfrm>
            <a:custGeom>
              <a:avLst/>
              <a:gdLst/>
              <a:ahLst/>
              <a:cxnLst>
                <a:cxn ang="0">
                  <a:pos x="6" y="78"/>
                </a:cxn>
                <a:cxn ang="0">
                  <a:pos x="4" y="63"/>
                </a:cxn>
                <a:cxn ang="0">
                  <a:pos x="52" y="6"/>
                </a:cxn>
                <a:cxn ang="0">
                  <a:pos x="70" y="4"/>
                </a:cxn>
                <a:cxn ang="0">
                  <a:pos x="70" y="5"/>
                </a:cxn>
                <a:cxn ang="0">
                  <a:pos x="72" y="23"/>
                </a:cxn>
                <a:cxn ang="0">
                  <a:pos x="33" y="69"/>
                </a:cxn>
                <a:cxn ang="0">
                  <a:pos x="32" y="68"/>
                </a:cxn>
                <a:cxn ang="0">
                  <a:pos x="70" y="21"/>
                </a:cxn>
                <a:cxn ang="0">
                  <a:pos x="69" y="7"/>
                </a:cxn>
                <a:cxn ang="0">
                  <a:pos x="69" y="6"/>
                </a:cxn>
                <a:cxn ang="0">
                  <a:pos x="54" y="8"/>
                </a:cxn>
                <a:cxn ang="0">
                  <a:pos x="6" y="65"/>
                </a:cxn>
                <a:cxn ang="0">
                  <a:pos x="8" y="76"/>
                </a:cxn>
                <a:cxn ang="0">
                  <a:pos x="20" y="75"/>
                </a:cxn>
                <a:cxn ang="0">
                  <a:pos x="57" y="30"/>
                </a:cxn>
                <a:cxn ang="0">
                  <a:pos x="57" y="20"/>
                </a:cxn>
                <a:cxn ang="0">
                  <a:pos x="57" y="20"/>
                </a:cxn>
                <a:cxn ang="0">
                  <a:pos x="47" y="22"/>
                </a:cxn>
                <a:cxn ang="0">
                  <a:pos x="19" y="56"/>
                </a:cxn>
                <a:cxn ang="0">
                  <a:pos x="17" y="55"/>
                </a:cxn>
                <a:cxn ang="0">
                  <a:pos x="45" y="20"/>
                </a:cxn>
                <a:cxn ang="0">
                  <a:pos x="59" y="18"/>
                </a:cxn>
                <a:cxn ang="0">
                  <a:pos x="59" y="18"/>
                </a:cxn>
                <a:cxn ang="0">
                  <a:pos x="59" y="32"/>
                </a:cxn>
                <a:cxn ang="0">
                  <a:pos x="22" y="77"/>
                </a:cxn>
                <a:cxn ang="0">
                  <a:pos x="6" y="78"/>
                </a:cxn>
              </a:cxnLst>
              <a:rect l="0" t="0" r="r" b="b"/>
              <a:pathLst>
                <a:path w="76" h="82">
                  <a:moveTo>
                    <a:pt x="6" y="78"/>
                  </a:moveTo>
                  <a:cubicBezTo>
                    <a:pt x="3" y="75"/>
                    <a:pt x="0" y="69"/>
                    <a:pt x="4" y="6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7" y="1"/>
                    <a:pt x="65" y="0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9"/>
                    <a:pt x="76" y="17"/>
                    <a:pt x="72" y="23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4" y="17"/>
                    <a:pt x="73" y="10"/>
                    <a:pt x="69" y="7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4" y="3"/>
                    <a:pt x="57" y="3"/>
                    <a:pt x="54" y="8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9"/>
                    <a:pt x="5" y="74"/>
                    <a:pt x="8" y="76"/>
                  </a:cubicBezTo>
                  <a:cubicBezTo>
                    <a:pt x="12" y="79"/>
                    <a:pt x="17" y="79"/>
                    <a:pt x="20" y="7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0" y="27"/>
                    <a:pt x="60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4" y="17"/>
                    <a:pt x="50" y="18"/>
                    <a:pt x="47" y="2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9" y="16"/>
                    <a:pt x="55" y="15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3" y="21"/>
                    <a:pt x="63" y="27"/>
                    <a:pt x="59" y="32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18" y="81"/>
                    <a:pt x="11" y="82"/>
                    <a:pt x="6" y="78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ľiḋè">
              <a:extLst>
                <a:ext uri="{FF2B5EF4-FFF2-40B4-BE49-F238E27FC236}">
                  <a16:creationId xmlns:a16="http://schemas.microsoft.com/office/drawing/2014/main" id="{223F771C-55A8-4479-9940-829C58FCEB18}"/>
                </a:ext>
              </a:extLst>
            </p:cNvPr>
            <p:cNvSpPr/>
            <p:nvPr/>
          </p:nvSpPr>
          <p:spPr bwMode="auto">
            <a:xfrm>
              <a:off x="3668530" y="7768502"/>
              <a:ext cx="145269" cy="86596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7" y="34"/>
                </a:cxn>
                <a:cxn ang="0">
                  <a:pos x="75" y="3"/>
                </a:cxn>
                <a:cxn ang="0">
                  <a:pos x="91" y="10"/>
                </a:cxn>
                <a:cxn ang="0">
                  <a:pos x="92" y="10"/>
                </a:cxn>
                <a:cxn ang="0">
                  <a:pos x="85" y="27"/>
                </a:cxn>
                <a:cxn ang="0">
                  <a:pos x="30" y="52"/>
                </a:cxn>
                <a:cxn ang="0">
                  <a:pos x="29" y="50"/>
                </a:cxn>
                <a:cxn ang="0">
                  <a:pos x="84" y="25"/>
                </a:cxn>
                <a:cxn ang="0">
                  <a:pos x="90" y="11"/>
                </a:cxn>
                <a:cxn ang="0">
                  <a:pos x="89" y="11"/>
                </a:cxn>
                <a:cxn ang="0">
                  <a:pos x="76" y="5"/>
                </a:cxn>
                <a:cxn ang="0">
                  <a:pos x="8" y="36"/>
                </a:cxn>
                <a:cxn ang="0">
                  <a:pos x="4" y="47"/>
                </a:cxn>
                <a:cxn ang="0">
                  <a:pos x="15" y="51"/>
                </a:cxn>
                <a:cxn ang="0">
                  <a:pos x="69" y="27"/>
                </a:cxn>
                <a:cxn ang="0">
                  <a:pos x="73" y="18"/>
                </a:cxn>
                <a:cxn ang="0">
                  <a:pos x="73" y="18"/>
                </a:cxn>
                <a:cxn ang="0">
                  <a:pos x="63" y="15"/>
                </a:cxn>
                <a:cxn ang="0">
                  <a:pos x="23" y="33"/>
                </a:cxn>
                <a:cxn ang="0">
                  <a:pos x="22" y="31"/>
                </a:cxn>
                <a:cxn ang="0">
                  <a:pos x="62" y="13"/>
                </a:cxn>
                <a:cxn ang="0">
                  <a:pos x="75" y="17"/>
                </a:cxn>
                <a:cxn ang="0">
                  <a:pos x="76" y="17"/>
                </a:cxn>
                <a:cxn ang="0">
                  <a:pos x="69" y="29"/>
                </a:cxn>
                <a:cxn ang="0">
                  <a:pos x="16" y="53"/>
                </a:cxn>
                <a:cxn ang="0">
                  <a:pos x="2" y="48"/>
                </a:cxn>
              </a:cxnLst>
              <a:rect l="0" t="0" r="r" b="b"/>
              <a:pathLst>
                <a:path w="94" h="56">
                  <a:moveTo>
                    <a:pt x="2" y="48"/>
                  </a:moveTo>
                  <a:cubicBezTo>
                    <a:pt x="0" y="44"/>
                    <a:pt x="0" y="37"/>
                    <a:pt x="7" y="3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81" y="0"/>
                    <a:pt x="89" y="3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16"/>
                    <a:pt x="92" y="24"/>
                    <a:pt x="85" y="2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90" y="22"/>
                    <a:pt x="92" y="16"/>
                    <a:pt x="90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7" y="5"/>
                    <a:pt x="81" y="3"/>
                    <a:pt x="76" y="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" y="38"/>
                    <a:pt x="3" y="44"/>
                    <a:pt x="4" y="47"/>
                  </a:cubicBezTo>
                  <a:cubicBezTo>
                    <a:pt x="6" y="51"/>
                    <a:pt x="11" y="53"/>
                    <a:pt x="15" y="51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5" y="21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4"/>
                    <a:pt x="67" y="13"/>
                    <a:pt x="63" y="1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7" y="11"/>
                    <a:pt x="73" y="12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21"/>
                    <a:pt x="75" y="27"/>
                    <a:pt x="69" y="2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1" y="56"/>
                    <a:pt x="5" y="53"/>
                    <a:pt x="2" y="48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ḷïḑê">
              <a:extLst>
                <a:ext uri="{FF2B5EF4-FFF2-40B4-BE49-F238E27FC236}">
                  <a16:creationId xmlns:a16="http://schemas.microsoft.com/office/drawing/2014/main" id="{D5BA35E0-6F36-484C-86A0-CC3EB0CDD9F2}"/>
                </a:ext>
              </a:extLst>
            </p:cNvPr>
            <p:cNvSpPr/>
            <p:nvPr/>
          </p:nvSpPr>
          <p:spPr bwMode="auto">
            <a:xfrm>
              <a:off x="2474523" y="8258279"/>
              <a:ext cx="91146" cy="152801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43" y="69"/>
                </a:cxn>
                <a:cxn ang="0">
                  <a:pos x="44" y="68"/>
                </a:cxn>
                <a:cxn ang="0">
                  <a:pos x="43" y="69"/>
                </a:cxn>
                <a:cxn ang="0">
                  <a:pos x="43" y="70"/>
                </a:cxn>
                <a:cxn ang="0">
                  <a:pos x="43" y="71"/>
                </a:cxn>
                <a:cxn ang="0">
                  <a:pos x="42" y="71"/>
                </a:cxn>
                <a:cxn ang="0">
                  <a:pos x="41" y="70"/>
                </a:cxn>
                <a:cxn ang="0">
                  <a:pos x="39" y="71"/>
                </a:cxn>
                <a:cxn ang="0">
                  <a:pos x="41" y="7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3" y="17"/>
                </a:cxn>
                <a:cxn ang="0">
                  <a:pos x="4" y="15"/>
                </a:cxn>
                <a:cxn ang="0">
                  <a:pos x="27" y="4"/>
                </a:cxn>
                <a:cxn ang="0">
                  <a:pos x="28" y="3"/>
                </a:cxn>
                <a:cxn ang="0">
                  <a:pos x="32" y="5"/>
                </a:cxn>
                <a:cxn ang="0">
                  <a:pos x="34" y="10"/>
                </a:cxn>
                <a:cxn ang="0">
                  <a:pos x="34" y="10"/>
                </a:cxn>
                <a:cxn ang="0">
                  <a:pos x="55" y="91"/>
                </a:cxn>
                <a:cxn ang="0">
                  <a:pos x="57" y="91"/>
                </a:cxn>
                <a:cxn ang="0">
                  <a:pos x="55" y="91"/>
                </a:cxn>
                <a:cxn ang="0">
                  <a:pos x="55" y="93"/>
                </a:cxn>
                <a:cxn ang="0">
                  <a:pos x="55" y="95"/>
                </a:cxn>
                <a:cxn ang="0">
                  <a:pos x="54" y="95"/>
                </a:cxn>
                <a:cxn ang="0">
                  <a:pos x="51" y="94"/>
                </a:cxn>
                <a:cxn ang="0">
                  <a:pos x="50" y="95"/>
                </a:cxn>
                <a:cxn ang="0">
                  <a:pos x="51" y="94"/>
                </a:cxn>
                <a:cxn ang="0">
                  <a:pos x="5" y="35"/>
                </a:cxn>
                <a:cxn ang="0">
                  <a:pos x="3" y="37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4" y="99"/>
                </a:cxn>
                <a:cxn ang="0">
                  <a:pos x="57" y="97"/>
                </a:cxn>
                <a:cxn ang="0">
                  <a:pos x="59" y="93"/>
                </a:cxn>
                <a:cxn ang="0">
                  <a:pos x="58" y="90"/>
                </a:cxn>
                <a:cxn ang="0">
                  <a:pos x="58" y="90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7" y="9"/>
                </a:cxn>
                <a:cxn ang="0">
                  <a:pos x="34" y="3"/>
                </a:cxn>
                <a:cxn ang="0">
                  <a:pos x="28" y="0"/>
                </a:cxn>
                <a:cxn ang="0">
                  <a:pos x="25" y="1"/>
                </a:cxn>
                <a:cxn ang="0">
                  <a:pos x="3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3" y="22"/>
                </a:cxn>
                <a:cxn ang="0">
                  <a:pos x="2" y="23"/>
                </a:cxn>
                <a:cxn ang="0">
                  <a:pos x="38" y="72"/>
                </a:cxn>
                <a:cxn ang="0">
                  <a:pos x="38" y="72"/>
                </a:cxn>
                <a:cxn ang="0">
                  <a:pos x="42" y="74"/>
                </a:cxn>
                <a:cxn ang="0">
                  <a:pos x="45" y="73"/>
                </a:cxn>
                <a:cxn ang="0">
                  <a:pos x="46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33" y="22"/>
                </a:cxn>
                <a:cxn ang="0">
                  <a:pos x="30" y="23"/>
                </a:cxn>
              </a:cxnLst>
              <a:rect l="0" t="0" r="r" b="b"/>
              <a:pathLst>
                <a:path w="59" h="99">
                  <a:moveTo>
                    <a:pt x="30" y="23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70"/>
                  </a:cubicBezTo>
                  <a:cubicBezTo>
                    <a:pt x="43" y="70"/>
                    <a:pt x="43" y="71"/>
                    <a:pt x="43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1" y="7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19"/>
                    <a:pt x="3" y="18"/>
                    <a:pt x="3" y="17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3"/>
                    <a:pt x="31" y="4"/>
                    <a:pt x="32" y="5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2"/>
                    <a:pt x="55" y="92"/>
                    <a:pt x="55" y="93"/>
                  </a:cubicBezTo>
                  <a:cubicBezTo>
                    <a:pt x="55" y="94"/>
                    <a:pt x="55" y="94"/>
                    <a:pt x="55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3" y="95"/>
                    <a:pt x="52" y="95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8"/>
                    <a:pt x="52" y="99"/>
                    <a:pt x="54" y="99"/>
                  </a:cubicBezTo>
                  <a:cubicBezTo>
                    <a:pt x="55" y="99"/>
                    <a:pt x="56" y="98"/>
                    <a:pt x="57" y="97"/>
                  </a:cubicBezTo>
                  <a:cubicBezTo>
                    <a:pt x="58" y="96"/>
                    <a:pt x="59" y="94"/>
                    <a:pt x="59" y="93"/>
                  </a:cubicBezTo>
                  <a:cubicBezTo>
                    <a:pt x="59" y="92"/>
                    <a:pt x="59" y="91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6"/>
                    <a:pt x="36" y="4"/>
                    <a:pt x="34" y="3"/>
                  </a:cubicBezTo>
                  <a:cubicBezTo>
                    <a:pt x="33" y="1"/>
                    <a:pt x="31" y="0"/>
                    <a:pt x="28" y="0"/>
                  </a:cubicBezTo>
                  <a:cubicBezTo>
                    <a:pt x="27" y="0"/>
                    <a:pt x="26" y="0"/>
                    <a:pt x="25" y="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0" y="21"/>
                    <a:pt x="2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3"/>
                    <a:pt x="41" y="74"/>
                    <a:pt x="42" y="74"/>
                  </a:cubicBezTo>
                  <a:cubicBezTo>
                    <a:pt x="44" y="74"/>
                    <a:pt x="45" y="74"/>
                    <a:pt x="45" y="73"/>
                  </a:cubicBezTo>
                  <a:cubicBezTo>
                    <a:pt x="46" y="72"/>
                    <a:pt x="46" y="71"/>
                    <a:pt x="46" y="70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0" y="23"/>
                    <a:pt x="30" y="23"/>
                    <a:pt x="30" y="23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ḻíḍé">
              <a:extLst>
                <a:ext uri="{FF2B5EF4-FFF2-40B4-BE49-F238E27FC236}">
                  <a16:creationId xmlns:a16="http://schemas.microsoft.com/office/drawing/2014/main" id="{3E1887A6-CABF-4029-9952-5B126C2474F8}"/>
                </a:ext>
              </a:extLst>
            </p:cNvPr>
            <p:cNvSpPr/>
            <p:nvPr/>
          </p:nvSpPr>
          <p:spPr bwMode="auto">
            <a:xfrm>
              <a:off x="1841044" y="7564559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0" y="73"/>
                </a:cxn>
                <a:cxn ang="0">
                  <a:pos x="148" y="82"/>
                </a:cxn>
                <a:cxn ang="0">
                  <a:pos x="105" y="158"/>
                </a:cxn>
                <a:cxn ang="0">
                  <a:pos x="98" y="165"/>
                </a:cxn>
                <a:cxn ang="0">
                  <a:pos x="88" y="168"/>
                </a:cxn>
                <a:cxn ang="0">
                  <a:pos x="84" y="167"/>
                </a:cxn>
                <a:cxn ang="0">
                  <a:pos x="14" y="141"/>
                </a:cxn>
                <a:cxn ang="0">
                  <a:pos x="14" y="141"/>
                </a:cxn>
                <a:cxn ang="0">
                  <a:pos x="10" y="139"/>
                </a:cxn>
                <a:cxn ang="0">
                  <a:pos x="9" y="134"/>
                </a:cxn>
                <a:cxn ang="0">
                  <a:pos x="12" y="125"/>
                </a:cxn>
                <a:cxn ang="0">
                  <a:pos x="72" y="17"/>
                </a:cxn>
                <a:cxn ang="0">
                  <a:pos x="78" y="11"/>
                </a:cxn>
                <a:cxn ang="0">
                  <a:pos x="83" y="10"/>
                </a:cxn>
                <a:cxn ang="0">
                  <a:pos x="87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3" y="4"/>
                </a:cxn>
                <a:cxn ang="0">
                  <a:pos x="93" y="4"/>
                </a:cxn>
                <a:cxn ang="0">
                  <a:pos x="83" y="0"/>
                </a:cxn>
                <a:cxn ang="0">
                  <a:pos x="72" y="4"/>
                </a:cxn>
                <a:cxn ang="0">
                  <a:pos x="64" y="13"/>
                </a:cxn>
                <a:cxn ang="0">
                  <a:pos x="3" y="121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88" y="177"/>
                </a:cxn>
                <a:cxn ang="0">
                  <a:pos x="102" y="173"/>
                </a:cxn>
                <a:cxn ang="0">
                  <a:pos x="113" y="163"/>
                </a:cxn>
                <a:cxn ang="0">
                  <a:pos x="156" y="87"/>
                </a:cxn>
                <a:cxn ang="0">
                  <a:pos x="160" y="73"/>
                </a:cxn>
                <a:cxn ang="0">
                  <a:pos x="157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6" y="60"/>
                    <a:pt x="148" y="62"/>
                    <a:pt x="149" y="65"/>
                  </a:cubicBezTo>
                  <a:cubicBezTo>
                    <a:pt x="150" y="67"/>
                    <a:pt x="150" y="70"/>
                    <a:pt x="150" y="73"/>
                  </a:cubicBezTo>
                  <a:cubicBezTo>
                    <a:pt x="150" y="76"/>
                    <a:pt x="149" y="79"/>
                    <a:pt x="148" y="8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3" y="161"/>
                    <a:pt x="101" y="163"/>
                    <a:pt x="98" y="165"/>
                  </a:cubicBezTo>
                  <a:cubicBezTo>
                    <a:pt x="95" y="167"/>
                    <a:pt x="91" y="168"/>
                    <a:pt x="88" y="168"/>
                  </a:cubicBezTo>
                  <a:cubicBezTo>
                    <a:pt x="86" y="168"/>
                    <a:pt x="85" y="167"/>
                    <a:pt x="84" y="167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141"/>
                    <a:pt x="11" y="140"/>
                    <a:pt x="10" y="139"/>
                  </a:cubicBezTo>
                  <a:cubicBezTo>
                    <a:pt x="10" y="137"/>
                    <a:pt x="9" y="136"/>
                    <a:pt x="9" y="134"/>
                  </a:cubicBezTo>
                  <a:cubicBezTo>
                    <a:pt x="9" y="131"/>
                    <a:pt x="10" y="128"/>
                    <a:pt x="12" y="12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4" y="15"/>
                    <a:pt x="76" y="13"/>
                    <a:pt x="78" y="11"/>
                  </a:cubicBezTo>
                  <a:cubicBezTo>
                    <a:pt x="79" y="10"/>
                    <a:pt x="81" y="10"/>
                    <a:pt x="83" y="10"/>
                  </a:cubicBezTo>
                  <a:cubicBezTo>
                    <a:pt x="84" y="10"/>
                    <a:pt x="86" y="10"/>
                    <a:pt x="87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2"/>
                    <a:pt x="86" y="0"/>
                    <a:pt x="83" y="0"/>
                  </a:cubicBezTo>
                  <a:cubicBezTo>
                    <a:pt x="79" y="0"/>
                    <a:pt x="75" y="2"/>
                    <a:pt x="72" y="4"/>
                  </a:cubicBezTo>
                  <a:cubicBezTo>
                    <a:pt x="69" y="6"/>
                    <a:pt x="66" y="9"/>
                    <a:pt x="64" y="13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1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4" y="147"/>
                    <a:pt x="7" y="149"/>
                    <a:pt x="11" y="15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3" y="177"/>
                    <a:pt x="85" y="177"/>
                    <a:pt x="88" y="177"/>
                  </a:cubicBezTo>
                  <a:cubicBezTo>
                    <a:pt x="93" y="177"/>
                    <a:pt x="98" y="176"/>
                    <a:pt x="102" y="173"/>
                  </a:cubicBezTo>
                  <a:cubicBezTo>
                    <a:pt x="107" y="171"/>
                    <a:pt x="111" y="167"/>
                    <a:pt x="113" y="163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8" y="82"/>
                    <a:pt x="160" y="78"/>
                    <a:pt x="160" y="73"/>
                  </a:cubicBezTo>
                  <a:cubicBezTo>
                    <a:pt x="160" y="69"/>
                    <a:pt x="159" y="65"/>
                    <a:pt x="157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ļíḓé">
              <a:extLst>
                <a:ext uri="{FF2B5EF4-FFF2-40B4-BE49-F238E27FC236}">
                  <a16:creationId xmlns:a16="http://schemas.microsoft.com/office/drawing/2014/main" id="{B9A47714-B240-4EFC-8FCF-0A1111574EC7}"/>
                </a:ext>
              </a:extLst>
            </p:cNvPr>
            <p:cNvSpPr/>
            <p:nvPr/>
          </p:nvSpPr>
          <p:spPr bwMode="auto">
            <a:xfrm>
              <a:off x="1983176" y="7311200"/>
              <a:ext cx="247240" cy="273440"/>
            </a:xfrm>
            <a:custGeom>
              <a:avLst/>
              <a:gdLst/>
              <a:ahLst/>
              <a:cxnLst>
                <a:cxn ang="0">
                  <a:pos x="148" y="55"/>
                </a:cxn>
                <a:cxn ang="0">
                  <a:pos x="145" y="59"/>
                </a:cxn>
                <a:cxn ang="0">
                  <a:pos x="149" y="65"/>
                </a:cxn>
                <a:cxn ang="0">
                  <a:pos x="151" y="73"/>
                </a:cxn>
                <a:cxn ang="0">
                  <a:pos x="148" y="82"/>
                </a:cxn>
                <a:cxn ang="0">
                  <a:pos x="106" y="158"/>
                </a:cxn>
                <a:cxn ang="0">
                  <a:pos x="98" y="165"/>
                </a:cxn>
                <a:cxn ang="0">
                  <a:pos x="89" y="168"/>
                </a:cxn>
                <a:cxn ang="0">
                  <a:pos x="84" y="167"/>
                </a:cxn>
                <a:cxn ang="0">
                  <a:pos x="84" y="167"/>
                </a:cxn>
                <a:cxn ang="0">
                  <a:pos x="15" y="141"/>
                </a:cxn>
                <a:cxn ang="0">
                  <a:pos x="15" y="141"/>
                </a:cxn>
                <a:cxn ang="0">
                  <a:pos x="11" y="138"/>
                </a:cxn>
                <a:cxn ang="0">
                  <a:pos x="10" y="134"/>
                </a:cxn>
                <a:cxn ang="0">
                  <a:pos x="12" y="125"/>
                </a:cxn>
                <a:cxn ang="0">
                  <a:pos x="73" y="17"/>
                </a:cxn>
                <a:cxn ang="0">
                  <a:pos x="78" y="11"/>
                </a:cxn>
                <a:cxn ang="0">
                  <a:pos x="83" y="9"/>
                </a:cxn>
                <a:cxn ang="0">
                  <a:pos x="88" y="11"/>
                </a:cxn>
                <a:cxn ang="0">
                  <a:pos x="88" y="11"/>
                </a:cxn>
                <a:cxn ang="0">
                  <a:pos x="145" y="59"/>
                </a:cxn>
                <a:cxn ang="0">
                  <a:pos x="145" y="59"/>
                </a:cxn>
                <a:cxn ang="0">
                  <a:pos x="148" y="55"/>
                </a:cxn>
                <a:cxn ang="0">
                  <a:pos x="151" y="5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83" y="0"/>
                </a:cxn>
                <a:cxn ang="0">
                  <a:pos x="73" y="4"/>
                </a:cxn>
                <a:cxn ang="0">
                  <a:pos x="65" y="13"/>
                </a:cxn>
                <a:cxn ang="0">
                  <a:pos x="4" y="120"/>
                </a:cxn>
                <a:cxn ang="0">
                  <a:pos x="0" y="134"/>
                </a:cxn>
                <a:cxn ang="0">
                  <a:pos x="3" y="144"/>
                </a:cxn>
                <a:cxn ang="0">
                  <a:pos x="11" y="150"/>
                </a:cxn>
                <a:cxn ang="0">
                  <a:pos x="81" y="176"/>
                </a:cxn>
                <a:cxn ang="0">
                  <a:pos x="81" y="176"/>
                </a:cxn>
                <a:cxn ang="0">
                  <a:pos x="89" y="177"/>
                </a:cxn>
                <a:cxn ang="0">
                  <a:pos x="103" y="173"/>
                </a:cxn>
                <a:cxn ang="0">
                  <a:pos x="114" y="163"/>
                </a:cxn>
                <a:cxn ang="0">
                  <a:pos x="157" y="87"/>
                </a:cxn>
                <a:cxn ang="0">
                  <a:pos x="160" y="73"/>
                </a:cxn>
                <a:cxn ang="0">
                  <a:pos x="158" y="61"/>
                </a:cxn>
                <a:cxn ang="0">
                  <a:pos x="151" y="52"/>
                </a:cxn>
                <a:cxn ang="0">
                  <a:pos x="151" y="52"/>
                </a:cxn>
                <a:cxn ang="0">
                  <a:pos x="148" y="55"/>
                </a:cxn>
              </a:cxnLst>
              <a:rect l="0" t="0" r="r" b="b"/>
              <a:pathLst>
                <a:path w="160" h="177">
                  <a:moveTo>
                    <a:pt x="148" y="55"/>
                  </a:moveTo>
                  <a:cubicBezTo>
                    <a:pt x="145" y="59"/>
                    <a:pt x="145" y="59"/>
                    <a:pt x="145" y="59"/>
                  </a:cubicBezTo>
                  <a:cubicBezTo>
                    <a:pt x="147" y="60"/>
                    <a:pt x="148" y="62"/>
                    <a:pt x="149" y="65"/>
                  </a:cubicBezTo>
                  <a:cubicBezTo>
                    <a:pt x="150" y="67"/>
                    <a:pt x="151" y="70"/>
                    <a:pt x="151" y="73"/>
                  </a:cubicBezTo>
                  <a:cubicBezTo>
                    <a:pt x="151" y="76"/>
                    <a:pt x="150" y="79"/>
                    <a:pt x="148" y="82"/>
                  </a:cubicBezTo>
                  <a:cubicBezTo>
                    <a:pt x="106" y="158"/>
                    <a:pt x="106" y="158"/>
                    <a:pt x="106" y="158"/>
                  </a:cubicBezTo>
                  <a:cubicBezTo>
                    <a:pt x="104" y="161"/>
                    <a:pt x="101" y="163"/>
                    <a:pt x="98" y="165"/>
                  </a:cubicBezTo>
                  <a:cubicBezTo>
                    <a:pt x="95" y="167"/>
                    <a:pt x="92" y="168"/>
                    <a:pt x="89" y="168"/>
                  </a:cubicBezTo>
                  <a:cubicBezTo>
                    <a:pt x="87" y="168"/>
                    <a:pt x="86" y="167"/>
                    <a:pt x="84" y="167"/>
                  </a:cubicBezTo>
                  <a:cubicBezTo>
                    <a:pt x="84" y="167"/>
                    <a:pt x="84" y="167"/>
                    <a:pt x="84" y="167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3" y="141"/>
                    <a:pt x="12" y="140"/>
                    <a:pt x="11" y="138"/>
                  </a:cubicBezTo>
                  <a:cubicBezTo>
                    <a:pt x="10" y="137"/>
                    <a:pt x="10" y="136"/>
                    <a:pt x="10" y="134"/>
                  </a:cubicBezTo>
                  <a:cubicBezTo>
                    <a:pt x="10" y="131"/>
                    <a:pt x="10" y="128"/>
                    <a:pt x="12" y="125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15"/>
                    <a:pt x="76" y="13"/>
                    <a:pt x="78" y="11"/>
                  </a:cubicBezTo>
                  <a:cubicBezTo>
                    <a:pt x="80" y="10"/>
                    <a:pt x="82" y="9"/>
                    <a:pt x="83" y="9"/>
                  </a:cubicBezTo>
                  <a:cubicBezTo>
                    <a:pt x="85" y="10"/>
                    <a:pt x="86" y="10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1" y="1"/>
                    <a:pt x="87" y="0"/>
                    <a:pt x="83" y="0"/>
                  </a:cubicBezTo>
                  <a:cubicBezTo>
                    <a:pt x="80" y="0"/>
                    <a:pt x="76" y="1"/>
                    <a:pt x="73" y="4"/>
                  </a:cubicBezTo>
                  <a:cubicBezTo>
                    <a:pt x="70" y="6"/>
                    <a:pt x="67" y="9"/>
                    <a:pt x="65" y="13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25"/>
                    <a:pt x="0" y="129"/>
                    <a:pt x="0" y="134"/>
                  </a:cubicBezTo>
                  <a:cubicBezTo>
                    <a:pt x="0" y="137"/>
                    <a:pt x="1" y="141"/>
                    <a:pt x="3" y="144"/>
                  </a:cubicBezTo>
                  <a:cubicBezTo>
                    <a:pt x="5" y="146"/>
                    <a:pt x="8" y="149"/>
                    <a:pt x="11" y="150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1" y="176"/>
                    <a:pt x="81" y="176"/>
                    <a:pt x="81" y="176"/>
                  </a:cubicBezTo>
                  <a:cubicBezTo>
                    <a:pt x="83" y="177"/>
                    <a:pt x="86" y="177"/>
                    <a:pt x="89" y="177"/>
                  </a:cubicBezTo>
                  <a:cubicBezTo>
                    <a:pt x="93" y="177"/>
                    <a:pt x="98" y="176"/>
                    <a:pt x="103" y="173"/>
                  </a:cubicBezTo>
                  <a:cubicBezTo>
                    <a:pt x="107" y="171"/>
                    <a:pt x="111" y="167"/>
                    <a:pt x="114" y="163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9" y="82"/>
                    <a:pt x="160" y="77"/>
                    <a:pt x="160" y="73"/>
                  </a:cubicBezTo>
                  <a:cubicBezTo>
                    <a:pt x="160" y="69"/>
                    <a:pt x="159" y="65"/>
                    <a:pt x="158" y="61"/>
                  </a:cubicBezTo>
                  <a:cubicBezTo>
                    <a:pt x="156" y="57"/>
                    <a:pt x="154" y="54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8" y="55"/>
                    <a:pt x="148" y="55"/>
                    <a:pt x="148" y="55"/>
                  </a:cubicBezTo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šliďe">
              <a:extLst>
                <a:ext uri="{FF2B5EF4-FFF2-40B4-BE49-F238E27FC236}">
                  <a16:creationId xmlns:a16="http://schemas.microsoft.com/office/drawing/2014/main" id="{7C417B75-F732-4B56-BFC6-1AF2BBFCCF93}"/>
                </a:ext>
              </a:extLst>
            </p:cNvPr>
            <p:cNvSpPr/>
            <p:nvPr/>
          </p:nvSpPr>
          <p:spPr bwMode="auto">
            <a:xfrm>
              <a:off x="1992434" y="754149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ḻïďé">
              <a:extLst>
                <a:ext uri="{FF2B5EF4-FFF2-40B4-BE49-F238E27FC236}">
                  <a16:creationId xmlns:a16="http://schemas.microsoft.com/office/drawing/2014/main" id="{2DFEC252-5145-45E4-B774-3788934AED02}"/>
                </a:ext>
              </a:extLst>
            </p:cNvPr>
            <p:cNvSpPr/>
            <p:nvPr/>
          </p:nvSpPr>
          <p:spPr bwMode="auto">
            <a:xfrm>
              <a:off x="1992434" y="7541498"/>
              <a:ext cx="41730" cy="57104"/>
            </a:xfrm>
            <a:custGeom>
              <a:avLst/>
              <a:gdLst/>
              <a:ahLst/>
              <a:cxnLst>
                <a:cxn ang="0">
                  <a:pos x="79" y="364"/>
                </a:cxn>
                <a:cxn ang="0">
                  <a:pos x="266" y="39"/>
                </a:cxn>
                <a:cxn ang="0">
                  <a:pos x="188" y="0"/>
                </a:cxn>
                <a:cxn ang="0">
                  <a:pos x="0" y="315"/>
                </a:cxn>
                <a:cxn ang="0">
                  <a:pos x="79" y="364"/>
                </a:cxn>
              </a:cxnLst>
              <a:rect l="0" t="0" r="r" b="b"/>
              <a:pathLst>
                <a:path w="266" h="364">
                  <a:moveTo>
                    <a:pt x="79" y="364"/>
                  </a:moveTo>
                  <a:lnTo>
                    <a:pt x="266" y="39"/>
                  </a:lnTo>
                  <a:lnTo>
                    <a:pt x="188" y="0"/>
                  </a:lnTo>
                  <a:lnTo>
                    <a:pt x="0" y="315"/>
                  </a:lnTo>
                  <a:lnTo>
                    <a:pt x="79" y="3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ṣļíḋê">
              <a:extLst>
                <a:ext uri="{FF2B5EF4-FFF2-40B4-BE49-F238E27FC236}">
                  <a16:creationId xmlns:a16="http://schemas.microsoft.com/office/drawing/2014/main" id="{E941BFAB-9F7C-4E2D-8A5D-29A414164585}"/>
                </a:ext>
              </a:extLst>
            </p:cNvPr>
            <p:cNvSpPr/>
            <p:nvPr/>
          </p:nvSpPr>
          <p:spPr bwMode="auto">
            <a:xfrm>
              <a:off x="1899875" y="734994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ľiḋé">
              <a:extLst>
                <a:ext uri="{FF2B5EF4-FFF2-40B4-BE49-F238E27FC236}">
                  <a16:creationId xmlns:a16="http://schemas.microsoft.com/office/drawing/2014/main" id="{7110AA1B-DB24-4153-BECE-ECE7FC6B637D}"/>
                </a:ext>
              </a:extLst>
            </p:cNvPr>
            <p:cNvSpPr/>
            <p:nvPr/>
          </p:nvSpPr>
          <p:spPr bwMode="auto">
            <a:xfrm>
              <a:off x="1899875" y="7349948"/>
              <a:ext cx="265597" cy="460284"/>
            </a:xfrm>
            <a:custGeom>
              <a:avLst/>
              <a:gdLst/>
              <a:ahLst/>
              <a:cxnLst>
                <a:cxn ang="0">
                  <a:pos x="59" y="2934"/>
                </a:cxn>
                <a:cxn ang="0">
                  <a:pos x="1693" y="39"/>
                </a:cxn>
                <a:cxn ang="0">
                  <a:pos x="1634" y="0"/>
                </a:cxn>
                <a:cxn ang="0">
                  <a:pos x="0" y="2895"/>
                </a:cxn>
                <a:cxn ang="0">
                  <a:pos x="59" y="2934"/>
                </a:cxn>
              </a:cxnLst>
              <a:rect l="0" t="0" r="r" b="b"/>
              <a:pathLst>
                <a:path w="1693" h="2934">
                  <a:moveTo>
                    <a:pt x="59" y="2934"/>
                  </a:moveTo>
                  <a:lnTo>
                    <a:pt x="1693" y="39"/>
                  </a:lnTo>
                  <a:lnTo>
                    <a:pt x="1634" y="0"/>
                  </a:lnTo>
                  <a:lnTo>
                    <a:pt x="0" y="2895"/>
                  </a:lnTo>
                  <a:lnTo>
                    <a:pt x="59" y="29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ľîḓè">
              <a:extLst>
                <a:ext uri="{FF2B5EF4-FFF2-40B4-BE49-F238E27FC236}">
                  <a16:creationId xmlns:a16="http://schemas.microsoft.com/office/drawing/2014/main" id="{C9A74ED9-8DF2-4D4D-A082-8CE241877955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ḷïḑè">
              <a:extLst>
                <a:ext uri="{FF2B5EF4-FFF2-40B4-BE49-F238E27FC236}">
                  <a16:creationId xmlns:a16="http://schemas.microsoft.com/office/drawing/2014/main" id="{1CC1E958-130B-442A-AFE7-BA62CCECE6BE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463" y="59"/>
                </a:cxn>
                <a:cxn ang="0">
                  <a:pos x="0" y="483"/>
                </a:cxn>
                <a:cxn ang="0">
                  <a:pos x="394" y="0"/>
                </a:cxn>
                <a:cxn ang="0">
                  <a:pos x="463" y="59"/>
                </a:cxn>
              </a:cxnLst>
              <a:rect l="0" t="0" r="r" b="b"/>
              <a:pathLst>
                <a:path w="463" h="483">
                  <a:moveTo>
                    <a:pt x="463" y="59"/>
                  </a:moveTo>
                  <a:lnTo>
                    <a:pt x="0" y="483"/>
                  </a:lnTo>
                  <a:lnTo>
                    <a:pt x="394" y="0"/>
                  </a:lnTo>
                  <a:lnTo>
                    <a:pt x="463" y="5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$lîdê">
              <a:extLst>
                <a:ext uri="{FF2B5EF4-FFF2-40B4-BE49-F238E27FC236}">
                  <a16:creationId xmlns:a16="http://schemas.microsoft.com/office/drawing/2014/main" id="{7BE3B4AB-6199-4CDF-AA8B-1A996C1D7197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şļídé">
              <a:extLst>
                <a:ext uri="{FF2B5EF4-FFF2-40B4-BE49-F238E27FC236}">
                  <a16:creationId xmlns:a16="http://schemas.microsoft.com/office/drawing/2014/main" id="{AAFF785F-8A9B-44A3-A78A-5B641FBF470F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0" y="591"/>
                </a:cxn>
                <a:cxn ang="0">
                  <a:pos x="217" y="0"/>
                </a:cxn>
                <a:cxn ang="0">
                  <a:pos x="89" y="621"/>
                </a:cxn>
                <a:cxn ang="0">
                  <a:pos x="0" y="591"/>
                </a:cxn>
              </a:cxnLst>
              <a:rect l="0" t="0" r="r" b="b"/>
              <a:pathLst>
                <a:path w="217" h="621">
                  <a:moveTo>
                    <a:pt x="0" y="591"/>
                  </a:moveTo>
                  <a:lnTo>
                    <a:pt x="217" y="0"/>
                  </a:lnTo>
                  <a:lnTo>
                    <a:pt x="89" y="621"/>
                  </a:lnTo>
                  <a:lnTo>
                    <a:pt x="0" y="5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ş1îďê">
              <a:extLst>
                <a:ext uri="{FF2B5EF4-FFF2-40B4-BE49-F238E27FC236}">
                  <a16:creationId xmlns:a16="http://schemas.microsoft.com/office/drawing/2014/main" id="{4E32DD94-26F7-4F7F-A167-A05C99A78B70}"/>
                </a:ext>
              </a:extLst>
            </p:cNvPr>
            <p:cNvSpPr/>
            <p:nvPr/>
          </p:nvSpPr>
          <p:spPr bwMode="auto">
            <a:xfrm>
              <a:off x="1855006" y="7702141"/>
              <a:ext cx="38592" cy="9271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" y="36"/>
                </a:cxn>
                <a:cxn ang="0">
                  <a:pos x="0" y="45"/>
                </a:cxn>
                <a:cxn ang="0">
                  <a:pos x="1" y="50"/>
                </a:cxn>
                <a:cxn ang="0">
                  <a:pos x="5" y="52"/>
                </a:cxn>
                <a:cxn ang="0">
                  <a:pos x="5" y="52"/>
                </a:cxn>
                <a:cxn ang="0">
                  <a:pos x="25" y="60"/>
                </a:cxn>
                <a:cxn ang="0">
                  <a:pos x="23" y="0"/>
                </a:cxn>
              </a:cxnLst>
              <a:rect l="0" t="0" r="r" b="b"/>
              <a:pathLst>
                <a:path w="25" h="60">
                  <a:moveTo>
                    <a:pt x="2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1" y="39"/>
                    <a:pt x="0" y="42"/>
                    <a:pt x="0" y="45"/>
                  </a:cubicBezTo>
                  <a:cubicBezTo>
                    <a:pt x="0" y="47"/>
                    <a:pt x="1" y="48"/>
                    <a:pt x="1" y="50"/>
                  </a:cubicBezTo>
                  <a:cubicBezTo>
                    <a:pt x="2" y="51"/>
                    <a:pt x="3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ṩļîde">
              <a:extLst>
                <a:ext uri="{FF2B5EF4-FFF2-40B4-BE49-F238E27FC236}">
                  <a16:creationId xmlns:a16="http://schemas.microsoft.com/office/drawing/2014/main" id="{B8BE937B-E8DD-4656-9D60-C7E0FE9DCE27}"/>
                </a:ext>
              </a:extLst>
            </p:cNvPr>
            <p:cNvSpPr/>
            <p:nvPr/>
          </p:nvSpPr>
          <p:spPr bwMode="auto">
            <a:xfrm>
              <a:off x="1845752" y="7689749"/>
              <a:ext cx="47848" cy="11279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" y="42"/>
                </a:cxn>
                <a:cxn ang="0">
                  <a:pos x="10" y="65"/>
                </a:cxn>
                <a:cxn ang="0">
                  <a:pos x="31" y="73"/>
                </a:cxn>
                <a:cxn ang="0">
                  <a:pos x="31" y="68"/>
                </a:cxn>
                <a:cxn ang="0">
                  <a:pos x="11" y="60"/>
                </a:cxn>
                <a:cxn ang="0">
                  <a:pos x="11" y="60"/>
                </a:cxn>
                <a:cxn ang="0">
                  <a:pos x="7" y="58"/>
                </a:cxn>
                <a:cxn ang="0">
                  <a:pos x="6" y="53"/>
                </a:cxn>
                <a:cxn ang="0">
                  <a:pos x="9" y="44"/>
                </a:cxn>
                <a:cxn ang="0">
                  <a:pos x="29" y="8"/>
                </a:cxn>
                <a:cxn ang="0">
                  <a:pos x="29" y="0"/>
                </a:cxn>
              </a:cxnLst>
              <a:rect l="0" t="0" r="r" b="b"/>
              <a:pathLst>
                <a:path w="31" h="73">
                  <a:moveTo>
                    <a:pt x="29" y="0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0" y="52"/>
                    <a:pt x="1" y="62"/>
                    <a:pt x="10" y="6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60"/>
                    <a:pt x="8" y="59"/>
                    <a:pt x="7" y="58"/>
                  </a:cubicBezTo>
                  <a:cubicBezTo>
                    <a:pt x="7" y="56"/>
                    <a:pt x="6" y="55"/>
                    <a:pt x="6" y="53"/>
                  </a:cubicBezTo>
                  <a:cubicBezTo>
                    <a:pt x="6" y="50"/>
                    <a:pt x="7" y="47"/>
                    <a:pt x="9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1îdè">
              <a:extLst>
                <a:ext uri="{FF2B5EF4-FFF2-40B4-BE49-F238E27FC236}">
                  <a16:creationId xmlns:a16="http://schemas.microsoft.com/office/drawing/2014/main" id="{4F07B05B-E82B-4DAB-966C-B144D862D76A}"/>
                </a:ext>
              </a:extLst>
            </p:cNvPr>
            <p:cNvSpPr/>
            <p:nvPr/>
          </p:nvSpPr>
          <p:spPr bwMode="auto">
            <a:xfrm>
              <a:off x="1890619" y="7580090"/>
              <a:ext cx="118915" cy="21774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46" y="1"/>
                </a:cxn>
                <a:cxn ang="0">
                  <a:pos x="40" y="7"/>
                </a:cxn>
                <a:cxn ang="0">
                  <a:pos x="0" y="79"/>
                </a:cxn>
                <a:cxn ang="0">
                  <a:pos x="2" y="139"/>
                </a:cxn>
                <a:cxn ang="0">
                  <a:pos x="8" y="141"/>
                </a:cxn>
                <a:cxn ang="0">
                  <a:pos x="77" y="19"/>
                </a:cxn>
                <a:cxn ang="0">
                  <a:pos x="55" y="1"/>
                </a:cxn>
                <a:cxn ang="0">
                  <a:pos x="51" y="0"/>
                </a:cxn>
              </a:cxnLst>
              <a:rect l="0" t="0" r="r" b="b"/>
              <a:pathLst>
                <a:path w="77" h="141">
                  <a:moveTo>
                    <a:pt x="51" y="0"/>
                  </a:moveTo>
                  <a:cubicBezTo>
                    <a:pt x="49" y="0"/>
                    <a:pt x="47" y="0"/>
                    <a:pt x="46" y="1"/>
                  </a:cubicBezTo>
                  <a:cubicBezTo>
                    <a:pt x="44" y="3"/>
                    <a:pt x="42" y="5"/>
                    <a:pt x="4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2" y="0"/>
                    <a:pt x="51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ṥ1iḋe">
              <a:extLst>
                <a:ext uri="{FF2B5EF4-FFF2-40B4-BE49-F238E27FC236}">
                  <a16:creationId xmlns:a16="http://schemas.microsoft.com/office/drawing/2014/main" id="{E2F161C5-A428-4F43-9FE2-32B864C26522}"/>
                </a:ext>
              </a:extLst>
            </p:cNvPr>
            <p:cNvSpPr/>
            <p:nvPr/>
          </p:nvSpPr>
          <p:spPr bwMode="auto">
            <a:xfrm>
              <a:off x="1890619" y="7572403"/>
              <a:ext cx="121897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6" y="150"/>
                </a:cxn>
                <a:cxn ang="0">
                  <a:pos x="8" y="146"/>
                </a:cxn>
                <a:cxn ang="0">
                  <a:pos x="2" y="144"/>
                </a:cxn>
                <a:cxn ang="0">
                  <a:pos x="51" y="0"/>
                </a:cxn>
                <a:cxn ang="0">
                  <a:pos x="37" y="11"/>
                </a:cxn>
                <a:cxn ang="0">
                  <a:pos x="0" y="76"/>
                </a:cxn>
                <a:cxn ang="0">
                  <a:pos x="0" y="84"/>
                </a:cxn>
                <a:cxn ang="0">
                  <a:pos x="40" y="12"/>
                </a:cxn>
                <a:cxn ang="0">
                  <a:pos x="46" y="6"/>
                </a:cxn>
                <a:cxn ang="0">
                  <a:pos x="51" y="5"/>
                </a:cxn>
                <a:cxn ang="0">
                  <a:pos x="55" y="6"/>
                </a:cxn>
                <a:cxn ang="0">
                  <a:pos x="77" y="24"/>
                </a:cxn>
                <a:cxn ang="0">
                  <a:pos x="79" y="20"/>
                </a:cxn>
                <a:cxn ang="0">
                  <a:pos x="75" y="16"/>
                </a:cxn>
                <a:cxn ang="0">
                  <a:pos x="74" y="17"/>
                </a:cxn>
                <a:cxn ang="0">
                  <a:pos x="66" y="12"/>
                </a:cxn>
                <a:cxn ang="0">
                  <a:pos x="68" y="10"/>
                </a:cxn>
                <a:cxn ang="0">
                  <a:pos x="59" y="3"/>
                </a:cxn>
                <a:cxn ang="0">
                  <a:pos x="51" y="0"/>
                </a:cxn>
              </a:cxnLst>
              <a:rect l="0" t="0" r="r" b="b"/>
              <a:pathLst>
                <a:path w="79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1" y="0"/>
                  </a:moveTo>
                  <a:cubicBezTo>
                    <a:pt x="46" y="0"/>
                    <a:pt x="41" y="4"/>
                    <a:pt x="37" y="1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2" y="10"/>
                    <a:pt x="44" y="8"/>
                    <a:pt x="46" y="6"/>
                  </a:cubicBezTo>
                  <a:cubicBezTo>
                    <a:pt x="47" y="5"/>
                    <a:pt x="49" y="5"/>
                    <a:pt x="51" y="5"/>
                  </a:cubicBezTo>
                  <a:cubicBezTo>
                    <a:pt x="52" y="5"/>
                    <a:pt x="54" y="5"/>
                    <a:pt x="55" y="6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1"/>
                    <a:pt x="54" y="0"/>
                    <a:pt x="51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ŝḷîḋè">
              <a:extLst>
                <a:ext uri="{FF2B5EF4-FFF2-40B4-BE49-F238E27FC236}">
                  <a16:creationId xmlns:a16="http://schemas.microsoft.com/office/drawing/2014/main" id="{84BBD909-5B73-428F-AB09-E93FCCF20737}"/>
                </a:ext>
              </a:extLst>
            </p:cNvPr>
            <p:cNvSpPr/>
            <p:nvPr/>
          </p:nvSpPr>
          <p:spPr bwMode="auto">
            <a:xfrm>
              <a:off x="1913681" y="7617113"/>
              <a:ext cx="159076" cy="207080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24" y="77"/>
                </a:cxn>
                <a:cxn ang="0">
                  <a:pos x="15" y="120"/>
                </a:cxn>
                <a:cxn ang="0">
                  <a:pos x="6" y="117"/>
                </a:cxn>
                <a:cxn ang="0">
                  <a:pos x="15" y="93"/>
                </a:cxn>
                <a:cxn ang="0">
                  <a:pos x="0" y="120"/>
                </a:cxn>
                <a:cxn ang="0">
                  <a:pos x="37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1" y="131"/>
                </a:cxn>
                <a:cxn ang="0">
                  <a:pos x="58" y="124"/>
                </a:cxn>
                <a:cxn ang="0">
                  <a:pos x="101" y="48"/>
                </a:cxn>
                <a:cxn ang="0">
                  <a:pos x="103" y="39"/>
                </a:cxn>
                <a:cxn ang="0">
                  <a:pos x="102" y="31"/>
                </a:cxn>
                <a:cxn ang="0">
                  <a:pos x="98" y="25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101" y="21"/>
                </a:cxn>
                <a:cxn ang="0">
                  <a:pos x="98" y="25"/>
                </a:cxn>
                <a:cxn ang="0">
                  <a:pos x="98" y="25"/>
                </a:cxn>
                <a:cxn ang="0">
                  <a:pos x="68" y="0"/>
                </a:cxn>
              </a:cxnLst>
              <a:rect l="0" t="0" r="r" b="b"/>
              <a:pathLst>
                <a:path w="103" h="134">
                  <a:moveTo>
                    <a:pt x="68" y="0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8" y="133"/>
                    <a:pt x="51" y="131"/>
                  </a:cubicBezTo>
                  <a:cubicBezTo>
                    <a:pt x="54" y="129"/>
                    <a:pt x="56" y="127"/>
                    <a:pt x="58" y="12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3" y="33"/>
                    <a:pt x="102" y="31"/>
                  </a:cubicBezTo>
                  <a:cubicBezTo>
                    <a:pt x="101" y="28"/>
                    <a:pt x="99" y="26"/>
                    <a:pt x="98" y="25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ŝḷîḑé">
              <a:extLst>
                <a:ext uri="{FF2B5EF4-FFF2-40B4-BE49-F238E27FC236}">
                  <a16:creationId xmlns:a16="http://schemas.microsoft.com/office/drawing/2014/main" id="{8B29B49D-6F89-491D-8D2E-19BC9073F14B}"/>
                </a:ext>
              </a:extLst>
            </p:cNvPr>
            <p:cNvSpPr/>
            <p:nvPr/>
          </p:nvSpPr>
          <p:spPr bwMode="auto">
            <a:xfrm>
              <a:off x="1910699" y="7610996"/>
              <a:ext cx="174449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5" y="43"/>
                </a:cxn>
                <a:cxn ang="0">
                  <a:pos x="103" y="52"/>
                </a:cxn>
                <a:cxn ang="0">
                  <a:pos x="60" y="128"/>
                </a:cxn>
                <a:cxn ang="0">
                  <a:pos x="53" y="135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43" y="138"/>
                </a:cxn>
                <a:cxn ang="0">
                  <a:pos x="39" y="137"/>
                </a:cxn>
                <a:cxn ang="0">
                  <a:pos x="2" y="124"/>
                </a:cxn>
                <a:cxn ang="0">
                  <a:pos x="0" y="128"/>
                </a:cxn>
                <a:cxn ang="0">
                  <a:pos x="37" y="142"/>
                </a:cxn>
                <a:cxn ang="0">
                  <a:pos x="44" y="143"/>
                </a:cxn>
                <a:cxn ang="0">
                  <a:pos x="65" y="131"/>
                </a:cxn>
                <a:cxn ang="0">
                  <a:pos x="108" y="55"/>
                </a:cxn>
                <a:cxn ang="0">
                  <a:pos x="103" y="26"/>
                </a:cxn>
                <a:cxn ang="0">
                  <a:pos x="103" y="25"/>
                </a:cxn>
                <a:cxn ang="0">
                  <a:pos x="72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2" y="0"/>
                </a:cxn>
              </a:cxnLst>
              <a:rect l="0" t="0" r="r" b="b"/>
              <a:pathLst>
                <a:path w="113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3" y="32"/>
                    <a:pt x="104" y="35"/>
                  </a:cubicBezTo>
                  <a:cubicBezTo>
                    <a:pt x="105" y="37"/>
                    <a:pt x="105" y="40"/>
                    <a:pt x="105" y="43"/>
                  </a:cubicBezTo>
                  <a:cubicBezTo>
                    <a:pt x="105" y="46"/>
                    <a:pt x="104" y="49"/>
                    <a:pt x="103" y="52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1"/>
                    <a:pt x="56" y="133"/>
                    <a:pt x="53" y="135"/>
                  </a:cubicBezTo>
                  <a:cubicBezTo>
                    <a:pt x="50" y="137"/>
                    <a:pt x="46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1" y="138"/>
                    <a:pt x="40" y="137"/>
                    <a:pt x="39" y="137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42"/>
                    <a:pt x="41" y="143"/>
                    <a:pt x="44" y="143"/>
                  </a:cubicBezTo>
                  <a:cubicBezTo>
                    <a:pt x="52" y="143"/>
                    <a:pt x="61" y="138"/>
                    <a:pt x="65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3" y="45"/>
                    <a:pt x="110" y="31"/>
                    <a:pt x="103" y="26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2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ḷïḓe">
              <a:extLst>
                <a:ext uri="{FF2B5EF4-FFF2-40B4-BE49-F238E27FC236}">
                  <a16:creationId xmlns:a16="http://schemas.microsoft.com/office/drawing/2014/main" id="{2FD30784-B628-4CEE-A027-FE3454CD4E23}"/>
                </a:ext>
              </a:extLst>
            </p:cNvPr>
            <p:cNvSpPr/>
            <p:nvPr/>
          </p:nvSpPr>
          <p:spPr bwMode="auto">
            <a:xfrm>
              <a:off x="1992434" y="758777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ṥ1idê">
              <a:extLst>
                <a:ext uri="{FF2B5EF4-FFF2-40B4-BE49-F238E27FC236}">
                  <a16:creationId xmlns:a16="http://schemas.microsoft.com/office/drawing/2014/main" id="{AB4EC41A-8180-4351-AC8F-78A0DAA29392}"/>
                </a:ext>
              </a:extLst>
            </p:cNvPr>
            <p:cNvSpPr/>
            <p:nvPr/>
          </p:nvSpPr>
          <p:spPr bwMode="auto">
            <a:xfrm>
              <a:off x="1992434" y="7587777"/>
              <a:ext cx="13962" cy="108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20"/>
                </a:cxn>
                <a:cxn ang="0">
                  <a:pos x="79" y="69"/>
                </a:cxn>
                <a:cxn ang="0">
                  <a:pos x="89" y="59"/>
                </a:cxn>
                <a:cxn ang="0">
                  <a:pos x="20" y="0"/>
                </a:cxn>
              </a:cxnLst>
              <a:rect l="0" t="0" r="r" b="b"/>
              <a:pathLst>
                <a:path w="89" h="69">
                  <a:moveTo>
                    <a:pt x="20" y="0"/>
                  </a:moveTo>
                  <a:lnTo>
                    <a:pt x="0" y="20"/>
                  </a:lnTo>
                  <a:lnTo>
                    <a:pt x="79" y="69"/>
                  </a:lnTo>
                  <a:lnTo>
                    <a:pt x="89" y="59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$ḷiḍé">
              <a:extLst>
                <a:ext uri="{FF2B5EF4-FFF2-40B4-BE49-F238E27FC236}">
                  <a16:creationId xmlns:a16="http://schemas.microsoft.com/office/drawing/2014/main" id="{69F8D936-F4E9-40F6-B1AE-83956C7B0A68}"/>
                </a:ext>
              </a:extLst>
            </p:cNvPr>
            <p:cNvSpPr/>
            <p:nvPr/>
          </p:nvSpPr>
          <p:spPr bwMode="auto">
            <a:xfrm>
              <a:off x="1899875" y="760330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ḷïďe">
              <a:extLst>
                <a:ext uri="{FF2B5EF4-FFF2-40B4-BE49-F238E27FC236}">
                  <a16:creationId xmlns:a16="http://schemas.microsoft.com/office/drawing/2014/main" id="{20EC7233-3682-47BB-B5AE-8B0D75B9AF95}"/>
                </a:ext>
              </a:extLst>
            </p:cNvPr>
            <p:cNvSpPr/>
            <p:nvPr/>
          </p:nvSpPr>
          <p:spPr bwMode="auto">
            <a:xfrm>
              <a:off x="1899875" y="7603308"/>
              <a:ext cx="122051" cy="205355"/>
            </a:xfrm>
            <a:custGeom>
              <a:avLst/>
              <a:gdLst/>
              <a:ahLst/>
              <a:cxnLst>
                <a:cxn ang="0">
                  <a:pos x="718" y="0"/>
                </a:cxn>
                <a:cxn ang="0">
                  <a:pos x="699" y="39"/>
                </a:cxn>
                <a:cxn ang="0">
                  <a:pos x="19" y="1240"/>
                </a:cxn>
                <a:cxn ang="0">
                  <a:pos x="0" y="1280"/>
                </a:cxn>
                <a:cxn ang="0">
                  <a:pos x="69" y="1309"/>
                </a:cxn>
                <a:cxn ang="0">
                  <a:pos x="88" y="1270"/>
                </a:cxn>
                <a:cxn ang="0">
                  <a:pos x="236" y="1004"/>
                </a:cxn>
                <a:cxn ang="0">
                  <a:pos x="364" y="649"/>
                </a:cxn>
                <a:cxn ang="0">
                  <a:pos x="325" y="846"/>
                </a:cxn>
                <a:cxn ang="0">
                  <a:pos x="758" y="88"/>
                </a:cxn>
                <a:cxn ang="0">
                  <a:pos x="778" y="49"/>
                </a:cxn>
                <a:cxn ang="0">
                  <a:pos x="718" y="0"/>
                </a:cxn>
              </a:cxnLst>
              <a:rect l="0" t="0" r="r" b="b"/>
              <a:pathLst>
                <a:path w="778" h="1309">
                  <a:moveTo>
                    <a:pt x="718" y="0"/>
                  </a:moveTo>
                  <a:lnTo>
                    <a:pt x="699" y="39"/>
                  </a:lnTo>
                  <a:lnTo>
                    <a:pt x="19" y="1240"/>
                  </a:lnTo>
                  <a:lnTo>
                    <a:pt x="0" y="1280"/>
                  </a:lnTo>
                  <a:lnTo>
                    <a:pt x="69" y="1309"/>
                  </a:lnTo>
                  <a:lnTo>
                    <a:pt x="88" y="1270"/>
                  </a:lnTo>
                  <a:lnTo>
                    <a:pt x="236" y="1004"/>
                  </a:lnTo>
                  <a:lnTo>
                    <a:pt x="364" y="649"/>
                  </a:lnTo>
                  <a:lnTo>
                    <a:pt x="325" y="846"/>
                  </a:lnTo>
                  <a:lnTo>
                    <a:pt x="758" y="88"/>
                  </a:lnTo>
                  <a:lnTo>
                    <a:pt x="778" y="49"/>
                  </a:lnTo>
                  <a:lnTo>
                    <a:pt x="71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ṩ1iḍè">
              <a:extLst>
                <a:ext uri="{FF2B5EF4-FFF2-40B4-BE49-F238E27FC236}">
                  <a16:creationId xmlns:a16="http://schemas.microsoft.com/office/drawing/2014/main" id="{19A78709-D330-4D14-B986-827D2AA0CC25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şļíḍê">
              <a:extLst>
                <a:ext uri="{FF2B5EF4-FFF2-40B4-BE49-F238E27FC236}">
                  <a16:creationId xmlns:a16="http://schemas.microsoft.com/office/drawing/2014/main" id="{2E34F6D5-1040-43F8-930F-D4E10843F46C}"/>
                </a:ext>
              </a:extLst>
            </p:cNvPr>
            <p:cNvSpPr/>
            <p:nvPr/>
          </p:nvSpPr>
          <p:spPr bwMode="auto">
            <a:xfrm>
              <a:off x="1922936" y="7705122"/>
              <a:ext cx="34042" cy="97422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89" y="355"/>
                </a:cxn>
                <a:cxn ang="0">
                  <a:pos x="0" y="591"/>
                </a:cxn>
                <a:cxn ang="0">
                  <a:pos x="89" y="621"/>
                </a:cxn>
                <a:cxn ang="0">
                  <a:pos x="178" y="197"/>
                </a:cxn>
                <a:cxn ang="0">
                  <a:pos x="217" y="0"/>
                </a:cxn>
              </a:cxnLst>
              <a:rect l="0" t="0" r="r" b="b"/>
              <a:pathLst>
                <a:path w="217" h="621">
                  <a:moveTo>
                    <a:pt x="217" y="0"/>
                  </a:moveTo>
                  <a:lnTo>
                    <a:pt x="89" y="355"/>
                  </a:lnTo>
                  <a:lnTo>
                    <a:pt x="0" y="591"/>
                  </a:lnTo>
                  <a:lnTo>
                    <a:pt x="89" y="621"/>
                  </a:lnTo>
                  <a:lnTo>
                    <a:pt x="178" y="197"/>
                  </a:lnTo>
                  <a:lnTo>
                    <a:pt x="2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ḻïdé">
              <a:extLst>
                <a:ext uri="{FF2B5EF4-FFF2-40B4-BE49-F238E27FC236}">
                  <a16:creationId xmlns:a16="http://schemas.microsoft.com/office/drawing/2014/main" id="{02C6DF65-4827-4D1F-8D7E-2A0467441A5F}"/>
                </a:ext>
              </a:extLst>
            </p:cNvPr>
            <p:cNvSpPr/>
            <p:nvPr/>
          </p:nvSpPr>
          <p:spPr bwMode="auto">
            <a:xfrm>
              <a:off x="1998708" y="7444075"/>
              <a:ext cx="40161" cy="974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1" y="52"/>
                </a:cxn>
                <a:cxn ang="0">
                  <a:pos x="5" y="55"/>
                </a:cxn>
                <a:cxn ang="0">
                  <a:pos x="5" y="55"/>
                </a:cxn>
                <a:cxn ang="0">
                  <a:pos x="26" y="63"/>
                </a:cxn>
                <a:cxn ang="0">
                  <a:pos x="24" y="0"/>
                </a:cxn>
              </a:cxnLst>
              <a:rect l="0" t="0" r="r" b="b"/>
              <a:pathLst>
                <a:path w="26" h="63">
                  <a:moveTo>
                    <a:pt x="24" y="0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50"/>
                    <a:pt x="0" y="51"/>
                    <a:pt x="1" y="52"/>
                  </a:cubicBezTo>
                  <a:cubicBezTo>
                    <a:pt x="2" y="54"/>
                    <a:pt x="3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5946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ḷïďe">
              <a:extLst>
                <a:ext uri="{FF2B5EF4-FFF2-40B4-BE49-F238E27FC236}">
                  <a16:creationId xmlns:a16="http://schemas.microsoft.com/office/drawing/2014/main" id="{03F47178-7CA2-44AE-BD56-7AA31E21F097}"/>
                </a:ext>
              </a:extLst>
            </p:cNvPr>
            <p:cNvSpPr/>
            <p:nvPr/>
          </p:nvSpPr>
          <p:spPr bwMode="auto">
            <a:xfrm>
              <a:off x="1989454" y="7433252"/>
              <a:ext cx="49417" cy="1159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5" y="44"/>
                </a:cxn>
                <a:cxn ang="0">
                  <a:pos x="10" y="67"/>
                </a:cxn>
                <a:cxn ang="0">
                  <a:pos x="20" y="71"/>
                </a:cxn>
                <a:cxn ang="0">
                  <a:pos x="21" y="70"/>
                </a:cxn>
                <a:cxn ang="0">
                  <a:pos x="28" y="74"/>
                </a:cxn>
                <a:cxn ang="0">
                  <a:pos x="32" y="75"/>
                </a:cxn>
                <a:cxn ang="0">
                  <a:pos x="32" y="70"/>
                </a:cxn>
                <a:cxn ang="0">
                  <a:pos x="11" y="62"/>
                </a:cxn>
                <a:cxn ang="0">
                  <a:pos x="11" y="62"/>
                </a:cxn>
                <a:cxn ang="0">
                  <a:pos x="7" y="59"/>
                </a:cxn>
                <a:cxn ang="0">
                  <a:pos x="6" y="55"/>
                </a:cxn>
                <a:cxn ang="0">
                  <a:pos x="8" y="46"/>
                </a:cxn>
                <a:cxn ang="0">
                  <a:pos x="30" y="7"/>
                </a:cxn>
                <a:cxn ang="0">
                  <a:pos x="30" y="0"/>
                </a:cxn>
              </a:cxnLst>
              <a:rect l="0" t="0" r="r" b="b"/>
              <a:pathLst>
                <a:path w="32" h="75">
                  <a:moveTo>
                    <a:pt x="30" y="0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0" y="54"/>
                    <a:pt x="1" y="64"/>
                    <a:pt x="10" y="67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8"/>
                    <a:pt x="6" y="57"/>
                    <a:pt x="6" y="55"/>
                  </a:cubicBezTo>
                  <a:cubicBezTo>
                    <a:pt x="6" y="52"/>
                    <a:pt x="6" y="49"/>
                    <a:pt x="8" y="4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šliďè">
              <a:extLst>
                <a:ext uri="{FF2B5EF4-FFF2-40B4-BE49-F238E27FC236}">
                  <a16:creationId xmlns:a16="http://schemas.microsoft.com/office/drawing/2014/main" id="{1F124616-4407-4FBD-A94C-4A55C90438A9}"/>
                </a:ext>
              </a:extLst>
            </p:cNvPr>
            <p:cNvSpPr/>
            <p:nvPr/>
          </p:nvSpPr>
          <p:spPr bwMode="auto">
            <a:xfrm>
              <a:off x="2020358" y="754149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50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ślîḑe">
              <a:extLst>
                <a:ext uri="{FF2B5EF4-FFF2-40B4-BE49-F238E27FC236}">
                  <a16:creationId xmlns:a16="http://schemas.microsoft.com/office/drawing/2014/main" id="{771915A3-0252-4FDC-A9F5-0A6541A545F0}"/>
                </a:ext>
              </a:extLst>
            </p:cNvPr>
            <p:cNvSpPr/>
            <p:nvPr/>
          </p:nvSpPr>
          <p:spPr bwMode="auto">
            <a:xfrm>
              <a:off x="2020358" y="7541498"/>
              <a:ext cx="12237" cy="61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78" y="39"/>
                </a:cxn>
                <a:cxn ang="0">
                  <a:pos x="10" y="0"/>
                </a:cxn>
              </a:cxnLst>
              <a:rect l="0" t="0" r="r" b="b"/>
              <a:pathLst>
                <a:path w="78" h="39">
                  <a:moveTo>
                    <a:pt x="10" y="0"/>
                  </a:moveTo>
                  <a:lnTo>
                    <a:pt x="0" y="10"/>
                  </a:lnTo>
                  <a:lnTo>
                    <a:pt x="78" y="39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ṧlîḓe">
              <a:extLst>
                <a:ext uri="{FF2B5EF4-FFF2-40B4-BE49-F238E27FC236}">
                  <a16:creationId xmlns:a16="http://schemas.microsoft.com/office/drawing/2014/main" id="{FDAF9D05-DE0F-491E-8A78-876D90B4A864}"/>
                </a:ext>
              </a:extLst>
            </p:cNvPr>
            <p:cNvSpPr/>
            <p:nvPr/>
          </p:nvSpPr>
          <p:spPr bwMode="auto">
            <a:xfrm>
              <a:off x="2035732" y="7325161"/>
              <a:ext cx="115933" cy="21931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4" y="2"/>
                </a:cxn>
                <a:cxn ang="0">
                  <a:pos x="39" y="8"/>
                </a:cxn>
                <a:cxn ang="0">
                  <a:pos x="0" y="77"/>
                </a:cxn>
                <a:cxn ang="0">
                  <a:pos x="2" y="140"/>
                </a:cxn>
                <a:cxn ang="0">
                  <a:pos x="7" y="142"/>
                </a:cxn>
                <a:cxn ang="0">
                  <a:pos x="75" y="20"/>
                </a:cxn>
                <a:cxn ang="0">
                  <a:pos x="54" y="2"/>
                </a:cxn>
                <a:cxn ang="0">
                  <a:pos x="49" y="0"/>
                </a:cxn>
              </a:cxnLst>
              <a:rect l="0" t="0" r="r" b="b"/>
              <a:pathLst>
                <a:path w="75" h="142">
                  <a:moveTo>
                    <a:pt x="49" y="0"/>
                  </a:moveTo>
                  <a:cubicBezTo>
                    <a:pt x="48" y="0"/>
                    <a:pt x="46" y="1"/>
                    <a:pt x="44" y="2"/>
                  </a:cubicBezTo>
                  <a:cubicBezTo>
                    <a:pt x="42" y="4"/>
                    <a:pt x="41" y="6"/>
                    <a:pt x="39" y="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2" y="1"/>
                    <a:pt x="51" y="1"/>
                    <a:pt x="49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ṡḷïḓè">
              <a:extLst>
                <a:ext uri="{FF2B5EF4-FFF2-40B4-BE49-F238E27FC236}">
                  <a16:creationId xmlns:a16="http://schemas.microsoft.com/office/drawing/2014/main" id="{8D488A35-EAA7-4DA3-AA94-1B0F800DCDA2}"/>
                </a:ext>
              </a:extLst>
            </p:cNvPr>
            <p:cNvSpPr/>
            <p:nvPr/>
          </p:nvSpPr>
          <p:spPr bwMode="auto">
            <a:xfrm>
              <a:off x="2035732" y="7319043"/>
              <a:ext cx="125189" cy="231711"/>
            </a:xfrm>
            <a:custGeom>
              <a:avLst/>
              <a:gdLst/>
              <a:ahLst/>
              <a:cxnLst>
                <a:cxn ang="0">
                  <a:pos x="2" y="144"/>
                </a:cxn>
                <a:cxn ang="0">
                  <a:pos x="2" y="149"/>
                </a:cxn>
                <a:cxn ang="0">
                  <a:pos x="4" y="150"/>
                </a:cxn>
                <a:cxn ang="0">
                  <a:pos x="7" y="146"/>
                </a:cxn>
                <a:cxn ang="0">
                  <a:pos x="2" y="144"/>
                </a:cxn>
                <a:cxn ang="0">
                  <a:pos x="50" y="0"/>
                </a:cxn>
                <a:cxn ang="0">
                  <a:pos x="36" y="11"/>
                </a:cxn>
                <a:cxn ang="0">
                  <a:pos x="0" y="74"/>
                </a:cxn>
                <a:cxn ang="0">
                  <a:pos x="0" y="81"/>
                </a:cxn>
                <a:cxn ang="0">
                  <a:pos x="39" y="12"/>
                </a:cxn>
                <a:cxn ang="0">
                  <a:pos x="44" y="6"/>
                </a:cxn>
                <a:cxn ang="0">
                  <a:pos x="49" y="4"/>
                </a:cxn>
                <a:cxn ang="0">
                  <a:pos x="54" y="6"/>
                </a:cxn>
                <a:cxn ang="0">
                  <a:pos x="75" y="24"/>
                </a:cxn>
                <a:cxn ang="0">
                  <a:pos x="78" y="20"/>
                </a:cxn>
                <a:cxn ang="0">
                  <a:pos x="81" y="22"/>
                </a:cxn>
                <a:cxn ang="0">
                  <a:pos x="58" y="3"/>
                </a:cxn>
                <a:cxn ang="0">
                  <a:pos x="50" y="0"/>
                </a:cxn>
              </a:cxnLst>
              <a:rect l="0" t="0" r="r" b="b"/>
              <a:pathLst>
                <a:path w="81" h="150">
                  <a:moveTo>
                    <a:pt x="2" y="144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2" y="144"/>
                    <a:pt x="2" y="144"/>
                    <a:pt x="2" y="144"/>
                  </a:cubicBezTo>
                  <a:moveTo>
                    <a:pt x="50" y="0"/>
                  </a:moveTo>
                  <a:cubicBezTo>
                    <a:pt x="45" y="0"/>
                    <a:pt x="39" y="4"/>
                    <a:pt x="36" y="1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2" y="8"/>
                    <a:pt x="44" y="6"/>
                  </a:cubicBezTo>
                  <a:cubicBezTo>
                    <a:pt x="46" y="5"/>
                    <a:pt x="48" y="4"/>
                    <a:pt x="49" y="4"/>
                  </a:cubicBezTo>
                  <a:cubicBezTo>
                    <a:pt x="51" y="5"/>
                    <a:pt x="52" y="5"/>
                    <a:pt x="54" y="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5" y="1"/>
                    <a:pt x="53" y="0"/>
                    <a:pt x="50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šḻidè">
              <a:extLst>
                <a:ext uri="{FF2B5EF4-FFF2-40B4-BE49-F238E27FC236}">
                  <a16:creationId xmlns:a16="http://schemas.microsoft.com/office/drawing/2014/main" id="{C9FE8073-B400-44A9-BBD1-735ABD734281}"/>
                </a:ext>
              </a:extLst>
            </p:cNvPr>
            <p:cNvSpPr/>
            <p:nvPr/>
          </p:nvSpPr>
          <p:spPr bwMode="auto">
            <a:xfrm>
              <a:off x="2057381" y="7363754"/>
              <a:ext cx="159076" cy="20708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2" y="27"/>
                </a:cxn>
                <a:cxn ang="0">
                  <a:pos x="68" y="7"/>
                </a:cxn>
                <a:cxn ang="0">
                  <a:pos x="75" y="13"/>
                </a:cxn>
                <a:cxn ang="0">
                  <a:pos x="43" y="42"/>
                </a:cxn>
                <a:cxn ang="0">
                  <a:pos x="0" y="119"/>
                </a:cxn>
                <a:cxn ang="0">
                  <a:pos x="36" y="133"/>
                </a:cxn>
                <a:cxn ang="0">
                  <a:pos x="36" y="133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41" y="134"/>
                </a:cxn>
                <a:cxn ang="0">
                  <a:pos x="50" y="131"/>
                </a:cxn>
                <a:cxn ang="0">
                  <a:pos x="58" y="124"/>
                </a:cxn>
                <a:cxn ang="0">
                  <a:pos x="100" y="48"/>
                </a:cxn>
                <a:cxn ang="0">
                  <a:pos x="103" y="39"/>
                </a:cxn>
                <a:cxn ang="0">
                  <a:pos x="101" y="31"/>
                </a:cxn>
                <a:cxn ang="0">
                  <a:pos x="97" y="25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100" y="21"/>
                </a:cxn>
                <a:cxn ang="0">
                  <a:pos x="97" y="25"/>
                </a:cxn>
                <a:cxn ang="0">
                  <a:pos x="97" y="25"/>
                </a:cxn>
                <a:cxn ang="0">
                  <a:pos x="67" y="0"/>
                </a:cxn>
              </a:cxnLst>
              <a:rect l="0" t="0" r="r" b="b"/>
              <a:pathLst>
                <a:path w="103" h="134">
                  <a:moveTo>
                    <a:pt x="67" y="0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9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4" y="134"/>
                    <a:pt x="47" y="133"/>
                    <a:pt x="50" y="131"/>
                  </a:cubicBezTo>
                  <a:cubicBezTo>
                    <a:pt x="53" y="129"/>
                    <a:pt x="56" y="127"/>
                    <a:pt x="58" y="12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5"/>
                    <a:pt x="103" y="42"/>
                    <a:pt x="103" y="39"/>
                  </a:cubicBezTo>
                  <a:cubicBezTo>
                    <a:pt x="103" y="36"/>
                    <a:pt x="102" y="33"/>
                    <a:pt x="101" y="31"/>
                  </a:cubicBezTo>
                  <a:cubicBezTo>
                    <a:pt x="100" y="28"/>
                    <a:pt x="99" y="26"/>
                    <a:pt x="97" y="25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C38F6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ļiḑè">
              <a:extLst>
                <a:ext uri="{FF2B5EF4-FFF2-40B4-BE49-F238E27FC236}">
                  <a16:creationId xmlns:a16="http://schemas.microsoft.com/office/drawing/2014/main" id="{5475E357-C0D7-43D6-A889-DFE810FAEE66}"/>
                </a:ext>
              </a:extLst>
            </p:cNvPr>
            <p:cNvSpPr/>
            <p:nvPr/>
          </p:nvSpPr>
          <p:spPr bwMode="auto">
            <a:xfrm>
              <a:off x="2052675" y="7357635"/>
              <a:ext cx="176174" cy="220886"/>
            </a:xfrm>
            <a:custGeom>
              <a:avLst/>
              <a:gdLst/>
              <a:ahLst/>
              <a:cxnLst>
                <a:cxn ang="0">
                  <a:pos x="103" y="25"/>
                </a:cxn>
                <a:cxn ang="0">
                  <a:pos x="103" y="25"/>
                </a:cxn>
                <a:cxn ang="0">
                  <a:pos x="100" y="29"/>
                </a:cxn>
                <a:cxn ang="0">
                  <a:pos x="104" y="35"/>
                </a:cxn>
                <a:cxn ang="0">
                  <a:pos x="106" y="43"/>
                </a:cxn>
                <a:cxn ang="0">
                  <a:pos x="103" y="52"/>
                </a:cxn>
                <a:cxn ang="0">
                  <a:pos x="61" y="128"/>
                </a:cxn>
                <a:cxn ang="0">
                  <a:pos x="53" y="135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44" y="138"/>
                </a:cxn>
                <a:cxn ang="0">
                  <a:pos x="39" y="137"/>
                </a:cxn>
                <a:cxn ang="0">
                  <a:pos x="39" y="137"/>
                </a:cxn>
                <a:cxn ang="0">
                  <a:pos x="3" y="123"/>
                </a:cxn>
                <a:cxn ang="0">
                  <a:pos x="0" y="128"/>
                </a:cxn>
                <a:cxn ang="0">
                  <a:pos x="38" y="142"/>
                </a:cxn>
                <a:cxn ang="0">
                  <a:pos x="44" y="143"/>
                </a:cxn>
                <a:cxn ang="0">
                  <a:pos x="66" y="131"/>
                </a:cxn>
                <a:cxn ang="0">
                  <a:pos x="108" y="55"/>
                </a:cxn>
                <a:cxn ang="0">
                  <a:pos x="104" y="25"/>
                </a:cxn>
                <a:cxn ang="0">
                  <a:pos x="103" y="25"/>
                </a:cxn>
                <a:cxn ang="0">
                  <a:pos x="73" y="0"/>
                </a:cxn>
                <a:cxn ang="0">
                  <a:pos x="70" y="4"/>
                </a:cxn>
                <a:cxn ang="0">
                  <a:pos x="100" y="29"/>
                </a:cxn>
                <a:cxn ang="0">
                  <a:pos x="100" y="29"/>
                </a:cxn>
                <a:cxn ang="0">
                  <a:pos x="103" y="25"/>
                </a:cxn>
                <a:cxn ang="0">
                  <a:pos x="103" y="25"/>
                </a:cxn>
                <a:cxn ang="0">
                  <a:pos x="73" y="0"/>
                </a:cxn>
              </a:cxnLst>
              <a:rect l="0" t="0" r="r" b="b"/>
              <a:pathLst>
                <a:path w="114" h="143">
                  <a:moveTo>
                    <a:pt x="103" y="25"/>
                  </a:moveTo>
                  <a:cubicBezTo>
                    <a:pt x="103" y="25"/>
                    <a:pt x="103" y="25"/>
                    <a:pt x="103" y="25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30"/>
                    <a:pt x="103" y="32"/>
                    <a:pt x="104" y="35"/>
                  </a:cubicBezTo>
                  <a:cubicBezTo>
                    <a:pt x="105" y="37"/>
                    <a:pt x="106" y="40"/>
                    <a:pt x="106" y="43"/>
                  </a:cubicBezTo>
                  <a:cubicBezTo>
                    <a:pt x="106" y="46"/>
                    <a:pt x="105" y="49"/>
                    <a:pt x="103" y="52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9" y="131"/>
                    <a:pt x="56" y="133"/>
                    <a:pt x="53" y="135"/>
                  </a:cubicBezTo>
                  <a:cubicBezTo>
                    <a:pt x="50" y="137"/>
                    <a:pt x="47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2" y="138"/>
                    <a:pt x="41" y="137"/>
                    <a:pt x="39" y="137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40" y="142"/>
                    <a:pt x="42" y="143"/>
                    <a:pt x="44" y="143"/>
                  </a:cubicBezTo>
                  <a:cubicBezTo>
                    <a:pt x="52" y="143"/>
                    <a:pt x="61" y="138"/>
                    <a:pt x="66" y="131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14" y="45"/>
                    <a:pt x="111" y="31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moveTo>
                    <a:pt x="73" y="0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$1iḍe">
              <a:extLst>
                <a:ext uri="{FF2B5EF4-FFF2-40B4-BE49-F238E27FC236}">
                  <a16:creationId xmlns:a16="http://schemas.microsoft.com/office/drawing/2014/main" id="{116E3A0A-CF4B-4B6A-947B-283DBE315B8E}"/>
                </a:ext>
              </a:extLst>
            </p:cNvPr>
            <p:cNvSpPr/>
            <p:nvPr/>
          </p:nvSpPr>
          <p:spPr bwMode="auto">
            <a:xfrm>
              <a:off x="2042008" y="734994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şľîḓè">
              <a:extLst>
                <a:ext uri="{FF2B5EF4-FFF2-40B4-BE49-F238E27FC236}">
                  <a16:creationId xmlns:a16="http://schemas.microsoft.com/office/drawing/2014/main" id="{07475FD7-2E97-440D-A2B9-140316FA7875}"/>
                </a:ext>
              </a:extLst>
            </p:cNvPr>
            <p:cNvSpPr/>
            <p:nvPr/>
          </p:nvSpPr>
          <p:spPr bwMode="auto">
            <a:xfrm>
              <a:off x="2042008" y="7349948"/>
              <a:ext cx="123464" cy="205355"/>
            </a:xfrm>
            <a:custGeom>
              <a:avLst/>
              <a:gdLst/>
              <a:ahLst/>
              <a:cxnLst>
                <a:cxn ang="0">
                  <a:pos x="728" y="0"/>
                </a:cxn>
                <a:cxn ang="0">
                  <a:pos x="699" y="39"/>
                </a:cxn>
                <a:cxn ang="0">
                  <a:pos x="29" y="1240"/>
                </a:cxn>
                <a:cxn ang="0">
                  <a:pos x="0" y="1280"/>
                </a:cxn>
                <a:cxn ang="0">
                  <a:pos x="68" y="1309"/>
                </a:cxn>
                <a:cxn ang="0">
                  <a:pos x="98" y="1260"/>
                </a:cxn>
                <a:cxn ang="0">
                  <a:pos x="521" y="502"/>
                </a:cxn>
                <a:cxn ang="0">
                  <a:pos x="374" y="640"/>
                </a:cxn>
                <a:cxn ang="0">
                  <a:pos x="610" y="354"/>
                </a:cxn>
                <a:cxn ang="0">
                  <a:pos x="758" y="88"/>
                </a:cxn>
                <a:cxn ang="0">
                  <a:pos x="787" y="49"/>
                </a:cxn>
                <a:cxn ang="0">
                  <a:pos x="758" y="19"/>
                </a:cxn>
                <a:cxn ang="0">
                  <a:pos x="728" y="0"/>
                </a:cxn>
              </a:cxnLst>
              <a:rect l="0" t="0" r="r" b="b"/>
              <a:pathLst>
                <a:path w="787" h="1309">
                  <a:moveTo>
                    <a:pt x="728" y="0"/>
                  </a:moveTo>
                  <a:lnTo>
                    <a:pt x="699" y="39"/>
                  </a:lnTo>
                  <a:lnTo>
                    <a:pt x="29" y="1240"/>
                  </a:lnTo>
                  <a:lnTo>
                    <a:pt x="0" y="1280"/>
                  </a:lnTo>
                  <a:lnTo>
                    <a:pt x="68" y="1309"/>
                  </a:lnTo>
                  <a:lnTo>
                    <a:pt x="98" y="1260"/>
                  </a:lnTo>
                  <a:lnTo>
                    <a:pt x="521" y="502"/>
                  </a:lnTo>
                  <a:lnTo>
                    <a:pt x="374" y="640"/>
                  </a:lnTo>
                  <a:lnTo>
                    <a:pt x="610" y="354"/>
                  </a:lnTo>
                  <a:lnTo>
                    <a:pt x="758" y="88"/>
                  </a:lnTo>
                  <a:lnTo>
                    <a:pt x="787" y="49"/>
                  </a:lnTo>
                  <a:lnTo>
                    <a:pt x="758" y="19"/>
                  </a:lnTo>
                  <a:lnTo>
                    <a:pt x="7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$ḷîḓé">
              <a:extLst>
                <a:ext uri="{FF2B5EF4-FFF2-40B4-BE49-F238E27FC236}">
                  <a16:creationId xmlns:a16="http://schemas.microsoft.com/office/drawing/2014/main" id="{4EEF6153-A71E-4F0F-8454-BE96F1C32EB6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48484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ŝlïḑe">
              <a:extLst>
                <a:ext uri="{FF2B5EF4-FFF2-40B4-BE49-F238E27FC236}">
                  <a16:creationId xmlns:a16="http://schemas.microsoft.com/office/drawing/2014/main" id="{3C93FA2B-DC86-4E1C-94C6-05CFE6EDE5DB}"/>
                </a:ext>
              </a:extLst>
            </p:cNvPr>
            <p:cNvSpPr/>
            <p:nvPr/>
          </p:nvSpPr>
          <p:spPr bwMode="auto">
            <a:xfrm>
              <a:off x="2100680" y="7374578"/>
              <a:ext cx="72635" cy="75772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236" y="197"/>
                </a:cxn>
                <a:cxn ang="0">
                  <a:pos x="0" y="483"/>
                </a:cxn>
                <a:cxn ang="0">
                  <a:pos x="147" y="345"/>
                </a:cxn>
                <a:cxn ang="0">
                  <a:pos x="463" y="59"/>
                </a:cxn>
                <a:cxn ang="0">
                  <a:pos x="394" y="0"/>
                </a:cxn>
              </a:cxnLst>
              <a:rect l="0" t="0" r="r" b="b"/>
              <a:pathLst>
                <a:path w="463" h="483">
                  <a:moveTo>
                    <a:pt x="394" y="0"/>
                  </a:moveTo>
                  <a:lnTo>
                    <a:pt x="236" y="197"/>
                  </a:lnTo>
                  <a:lnTo>
                    <a:pt x="0" y="483"/>
                  </a:lnTo>
                  <a:lnTo>
                    <a:pt x="147" y="345"/>
                  </a:lnTo>
                  <a:lnTo>
                    <a:pt x="463" y="59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šlïdè">
              <a:extLst>
                <a:ext uri="{FF2B5EF4-FFF2-40B4-BE49-F238E27FC236}">
                  <a16:creationId xmlns:a16="http://schemas.microsoft.com/office/drawing/2014/main" id="{112B20E2-2DDA-4437-A86E-613672B11EB8}"/>
                </a:ext>
              </a:extLst>
            </p:cNvPr>
            <p:cNvSpPr/>
            <p:nvPr/>
          </p:nvSpPr>
          <p:spPr bwMode="auto">
            <a:xfrm>
              <a:off x="2542452" y="7572403"/>
              <a:ext cx="849656" cy="990063"/>
            </a:xfrm>
            <a:custGeom>
              <a:avLst/>
              <a:gdLst/>
              <a:ahLst/>
              <a:cxnLst>
                <a:cxn ang="0">
                  <a:pos x="515" y="558"/>
                </a:cxn>
                <a:cxn ang="0">
                  <a:pos x="156" y="637"/>
                </a:cxn>
                <a:cxn ang="0">
                  <a:pos x="109" y="606"/>
                </a:cxn>
                <a:cxn ang="0">
                  <a:pos x="5" y="130"/>
                </a:cxn>
                <a:cxn ang="0">
                  <a:pos x="35" y="83"/>
                </a:cxn>
                <a:cxn ang="0">
                  <a:pos x="394" y="5"/>
                </a:cxn>
                <a:cxn ang="0">
                  <a:pos x="441" y="35"/>
                </a:cxn>
                <a:cxn ang="0">
                  <a:pos x="545" y="511"/>
                </a:cxn>
                <a:cxn ang="0">
                  <a:pos x="515" y="558"/>
                </a:cxn>
              </a:cxnLst>
              <a:rect l="0" t="0" r="r" b="b"/>
              <a:pathLst>
                <a:path w="550" h="641">
                  <a:moveTo>
                    <a:pt x="515" y="558"/>
                  </a:moveTo>
                  <a:cubicBezTo>
                    <a:pt x="156" y="637"/>
                    <a:pt x="156" y="637"/>
                    <a:pt x="156" y="637"/>
                  </a:cubicBezTo>
                  <a:cubicBezTo>
                    <a:pt x="134" y="641"/>
                    <a:pt x="113" y="628"/>
                    <a:pt x="109" y="606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0" y="109"/>
                    <a:pt x="14" y="88"/>
                    <a:pt x="35" y="83"/>
                  </a:cubicBezTo>
                  <a:cubicBezTo>
                    <a:pt x="394" y="5"/>
                    <a:pt x="394" y="5"/>
                    <a:pt x="394" y="5"/>
                  </a:cubicBezTo>
                  <a:cubicBezTo>
                    <a:pt x="415" y="0"/>
                    <a:pt x="436" y="14"/>
                    <a:pt x="441" y="35"/>
                  </a:cubicBezTo>
                  <a:cubicBezTo>
                    <a:pt x="545" y="511"/>
                    <a:pt x="545" y="511"/>
                    <a:pt x="545" y="511"/>
                  </a:cubicBezTo>
                  <a:cubicBezTo>
                    <a:pt x="550" y="532"/>
                    <a:pt x="536" y="553"/>
                    <a:pt x="515" y="558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1îḑé">
              <a:extLst>
                <a:ext uri="{FF2B5EF4-FFF2-40B4-BE49-F238E27FC236}">
                  <a16:creationId xmlns:a16="http://schemas.microsoft.com/office/drawing/2014/main" id="{C028DEC0-571D-4F67-80A2-DDE125BBB475}"/>
                </a:ext>
              </a:extLst>
            </p:cNvPr>
            <p:cNvSpPr/>
            <p:nvPr/>
          </p:nvSpPr>
          <p:spPr bwMode="auto">
            <a:xfrm>
              <a:off x="2596575" y="7637195"/>
              <a:ext cx="738272" cy="855775"/>
            </a:xfrm>
            <a:custGeom>
              <a:avLst/>
              <a:gdLst/>
              <a:ahLst/>
              <a:cxnLst>
                <a:cxn ang="0">
                  <a:pos x="3653" y="0"/>
                </a:cxn>
                <a:cxn ang="0">
                  <a:pos x="0" y="808"/>
                </a:cxn>
                <a:cxn ang="0">
                  <a:pos x="955" y="5101"/>
                </a:cxn>
                <a:cxn ang="0">
                  <a:pos x="1477" y="5455"/>
                </a:cxn>
                <a:cxn ang="0">
                  <a:pos x="4706" y="4737"/>
                </a:cxn>
                <a:cxn ang="0">
                  <a:pos x="3653" y="0"/>
                </a:cxn>
              </a:cxnLst>
              <a:rect l="0" t="0" r="r" b="b"/>
              <a:pathLst>
                <a:path w="4706" h="5455">
                  <a:moveTo>
                    <a:pt x="3653" y="0"/>
                  </a:moveTo>
                  <a:lnTo>
                    <a:pt x="0" y="808"/>
                  </a:lnTo>
                  <a:lnTo>
                    <a:pt x="955" y="5101"/>
                  </a:lnTo>
                  <a:lnTo>
                    <a:pt x="1477" y="5455"/>
                  </a:lnTo>
                  <a:lnTo>
                    <a:pt x="4706" y="473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ḻîdê">
              <a:extLst>
                <a:ext uri="{FF2B5EF4-FFF2-40B4-BE49-F238E27FC236}">
                  <a16:creationId xmlns:a16="http://schemas.microsoft.com/office/drawing/2014/main" id="{C3E39FEF-3F5D-41C1-B53C-6F1A408B364C}"/>
                </a:ext>
              </a:extLst>
            </p:cNvPr>
            <p:cNvSpPr/>
            <p:nvPr/>
          </p:nvSpPr>
          <p:spPr bwMode="auto">
            <a:xfrm>
              <a:off x="2672191" y="7770071"/>
              <a:ext cx="480362" cy="122053"/>
            </a:xfrm>
            <a:custGeom>
              <a:avLst/>
              <a:gdLst/>
              <a:ahLst/>
              <a:cxnLst>
                <a:cxn ang="0">
                  <a:pos x="3062" y="98"/>
                </a:cxn>
                <a:cxn ang="0">
                  <a:pos x="2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62" y="98"/>
                </a:cxn>
              </a:cxnLst>
              <a:rect l="0" t="0" r="r" b="b"/>
              <a:pathLst>
                <a:path w="3062" h="778">
                  <a:moveTo>
                    <a:pt x="3062" y="98"/>
                  </a:moveTo>
                  <a:lnTo>
                    <a:pt x="2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6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líḑê">
              <a:extLst>
                <a:ext uri="{FF2B5EF4-FFF2-40B4-BE49-F238E27FC236}">
                  <a16:creationId xmlns:a16="http://schemas.microsoft.com/office/drawing/2014/main" id="{ABEDFCD9-7B3B-45AB-B7D8-C8DA58B00287}"/>
                </a:ext>
              </a:extLst>
            </p:cNvPr>
            <p:cNvSpPr/>
            <p:nvPr/>
          </p:nvSpPr>
          <p:spPr bwMode="auto">
            <a:xfrm>
              <a:off x="2664503" y="7740735"/>
              <a:ext cx="481933" cy="122053"/>
            </a:xfrm>
            <a:custGeom>
              <a:avLst/>
              <a:gdLst/>
              <a:ahLst/>
              <a:cxnLst>
                <a:cxn ang="0">
                  <a:pos x="3072" y="98"/>
                </a:cxn>
                <a:cxn ang="0">
                  <a:pos x="29" y="778"/>
                </a:cxn>
                <a:cxn ang="0">
                  <a:pos x="0" y="669"/>
                </a:cxn>
                <a:cxn ang="0">
                  <a:pos x="3052" y="0"/>
                </a:cxn>
                <a:cxn ang="0">
                  <a:pos x="3072" y="98"/>
                </a:cxn>
              </a:cxnLst>
              <a:rect l="0" t="0" r="r" b="b"/>
              <a:pathLst>
                <a:path w="3072" h="778">
                  <a:moveTo>
                    <a:pt x="3072" y="98"/>
                  </a:moveTo>
                  <a:lnTo>
                    <a:pt x="29" y="778"/>
                  </a:lnTo>
                  <a:lnTo>
                    <a:pt x="0" y="669"/>
                  </a:lnTo>
                  <a:lnTo>
                    <a:pt x="3052" y="0"/>
                  </a:lnTo>
                  <a:lnTo>
                    <a:pt x="3072" y="9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šļïḓê">
              <a:extLst>
                <a:ext uri="{FF2B5EF4-FFF2-40B4-BE49-F238E27FC236}">
                  <a16:creationId xmlns:a16="http://schemas.microsoft.com/office/drawing/2014/main" id="{21179B94-3E02-4E75-9D14-E13136339B8C}"/>
                </a:ext>
              </a:extLst>
            </p:cNvPr>
            <p:cNvSpPr/>
            <p:nvPr/>
          </p:nvSpPr>
          <p:spPr bwMode="auto">
            <a:xfrm>
              <a:off x="2658229" y="7708261"/>
              <a:ext cx="480522" cy="122053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7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78">
                  <a:moveTo>
                    <a:pt x="3063" y="108"/>
                  </a:moveTo>
                  <a:lnTo>
                    <a:pt x="20" y="77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sļïḑé">
              <a:extLst>
                <a:ext uri="{FF2B5EF4-FFF2-40B4-BE49-F238E27FC236}">
                  <a16:creationId xmlns:a16="http://schemas.microsoft.com/office/drawing/2014/main" id="{64F8F891-C598-4EF5-9047-927B3A8760C5}"/>
                </a:ext>
              </a:extLst>
            </p:cNvPr>
            <p:cNvSpPr/>
            <p:nvPr/>
          </p:nvSpPr>
          <p:spPr bwMode="auto">
            <a:xfrm>
              <a:off x="2704665" y="7921460"/>
              <a:ext cx="481933" cy="123621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8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88">
                  <a:moveTo>
                    <a:pt x="3072" y="108"/>
                  </a:moveTo>
                  <a:lnTo>
                    <a:pt x="29" y="78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šḷiďé">
              <a:extLst>
                <a:ext uri="{FF2B5EF4-FFF2-40B4-BE49-F238E27FC236}">
                  <a16:creationId xmlns:a16="http://schemas.microsoft.com/office/drawing/2014/main" id="{198CC33B-0B5B-4EC2-AFBE-C38D90F22A67}"/>
                </a:ext>
              </a:extLst>
            </p:cNvPr>
            <p:cNvSpPr/>
            <p:nvPr/>
          </p:nvSpPr>
          <p:spPr bwMode="auto">
            <a:xfrm>
              <a:off x="2698390" y="7892122"/>
              <a:ext cx="482089" cy="122053"/>
            </a:xfrm>
            <a:custGeom>
              <a:avLst/>
              <a:gdLst/>
              <a:ahLst/>
              <a:cxnLst>
                <a:cxn ang="0">
                  <a:pos x="3073" y="108"/>
                </a:cxn>
                <a:cxn ang="0">
                  <a:pos x="30" y="778"/>
                </a:cxn>
                <a:cxn ang="0">
                  <a:pos x="0" y="679"/>
                </a:cxn>
                <a:cxn ang="0">
                  <a:pos x="3043" y="0"/>
                </a:cxn>
                <a:cxn ang="0">
                  <a:pos x="3073" y="108"/>
                </a:cxn>
              </a:cxnLst>
              <a:rect l="0" t="0" r="r" b="b"/>
              <a:pathLst>
                <a:path w="3073" h="778">
                  <a:moveTo>
                    <a:pt x="3073" y="108"/>
                  </a:moveTo>
                  <a:lnTo>
                    <a:pt x="30" y="778"/>
                  </a:lnTo>
                  <a:lnTo>
                    <a:pt x="0" y="679"/>
                  </a:lnTo>
                  <a:lnTo>
                    <a:pt x="3043" y="0"/>
                  </a:lnTo>
                  <a:lnTo>
                    <a:pt x="307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ṧļíḑé">
              <a:extLst>
                <a:ext uri="{FF2B5EF4-FFF2-40B4-BE49-F238E27FC236}">
                  <a16:creationId xmlns:a16="http://schemas.microsoft.com/office/drawing/2014/main" id="{6D455C95-9E3E-40DE-8A90-953B17248A69}"/>
                </a:ext>
              </a:extLst>
            </p:cNvPr>
            <p:cNvSpPr/>
            <p:nvPr/>
          </p:nvSpPr>
          <p:spPr bwMode="auto">
            <a:xfrm>
              <a:off x="2772593" y="8222666"/>
              <a:ext cx="480522" cy="123621"/>
            </a:xfrm>
            <a:custGeom>
              <a:avLst/>
              <a:gdLst/>
              <a:ahLst/>
              <a:cxnLst>
                <a:cxn ang="0">
                  <a:pos x="3063" y="108"/>
                </a:cxn>
                <a:cxn ang="0">
                  <a:pos x="20" y="788"/>
                </a:cxn>
                <a:cxn ang="0">
                  <a:pos x="0" y="680"/>
                </a:cxn>
                <a:cxn ang="0">
                  <a:pos x="3043" y="0"/>
                </a:cxn>
                <a:cxn ang="0">
                  <a:pos x="3063" y="108"/>
                </a:cxn>
              </a:cxnLst>
              <a:rect l="0" t="0" r="r" b="b"/>
              <a:pathLst>
                <a:path w="3063" h="788">
                  <a:moveTo>
                    <a:pt x="3063" y="108"/>
                  </a:moveTo>
                  <a:lnTo>
                    <a:pt x="20" y="788"/>
                  </a:lnTo>
                  <a:lnTo>
                    <a:pt x="0" y="680"/>
                  </a:lnTo>
                  <a:lnTo>
                    <a:pt x="3043" y="0"/>
                  </a:lnTo>
                  <a:lnTo>
                    <a:pt x="3063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ṥļídè">
              <a:extLst>
                <a:ext uri="{FF2B5EF4-FFF2-40B4-BE49-F238E27FC236}">
                  <a16:creationId xmlns:a16="http://schemas.microsoft.com/office/drawing/2014/main" id="{1E977D1E-98BE-48D9-A090-C510204039C1}"/>
                </a:ext>
              </a:extLst>
            </p:cNvPr>
            <p:cNvSpPr/>
            <p:nvPr/>
          </p:nvSpPr>
          <p:spPr bwMode="auto">
            <a:xfrm>
              <a:off x="2764906" y="8193330"/>
              <a:ext cx="481933" cy="122053"/>
            </a:xfrm>
            <a:custGeom>
              <a:avLst/>
              <a:gdLst/>
              <a:ahLst/>
              <a:cxnLst>
                <a:cxn ang="0">
                  <a:pos x="3072" y="108"/>
                </a:cxn>
                <a:cxn ang="0">
                  <a:pos x="29" y="778"/>
                </a:cxn>
                <a:cxn ang="0">
                  <a:pos x="0" y="679"/>
                </a:cxn>
                <a:cxn ang="0">
                  <a:pos x="3052" y="0"/>
                </a:cxn>
                <a:cxn ang="0">
                  <a:pos x="3072" y="108"/>
                </a:cxn>
              </a:cxnLst>
              <a:rect l="0" t="0" r="r" b="b"/>
              <a:pathLst>
                <a:path w="3072" h="778">
                  <a:moveTo>
                    <a:pt x="3072" y="108"/>
                  </a:moveTo>
                  <a:lnTo>
                    <a:pt x="29" y="778"/>
                  </a:lnTo>
                  <a:lnTo>
                    <a:pt x="0" y="679"/>
                  </a:lnTo>
                  <a:lnTo>
                    <a:pt x="3052" y="0"/>
                  </a:lnTo>
                  <a:lnTo>
                    <a:pt x="3072" y="10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líḋè">
              <a:extLst>
                <a:ext uri="{FF2B5EF4-FFF2-40B4-BE49-F238E27FC236}">
                  <a16:creationId xmlns:a16="http://schemas.microsoft.com/office/drawing/2014/main" id="{648CFE9C-6D3E-4BC6-997B-C915DBFA9E50}"/>
                </a:ext>
              </a:extLst>
            </p:cNvPr>
            <p:cNvSpPr/>
            <p:nvPr/>
          </p:nvSpPr>
          <p:spPr bwMode="auto">
            <a:xfrm>
              <a:off x="2678310" y="7810232"/>
              <a:ext cx="495894" cy="168332"/>
            </a:xfrm>
            <a:custGeom>
              <a:avLst/>
              <a:gdLst/>
              <a:ahLst/>
              <a:cxnLst>
                <a:cxn ang="0">
                  <a:pos x="3142" y="374"/>
                </a:cxn>
                <a:cxn ang="0">
                  <a:pos x="3142" y="355"/>
                </a:cxn>
                <a:cxn ang="0">
                  <a:pos x="109" y="1024"/>
                </a:cxn>
                <a:cxn ang="0">
                  <a:pos x="40" y="719"/>
                </a:cxn>
                <a:cxn ang="0">
                  <a:pos x="3053" y="49"/>
                </a:cxn>
                <a:cxn ang="0">
                  <a:pos x="3122" y="374"/>
                </a:cxn>
                <a:cxn ang="0">
                  <a:pos x="3142" y="374"/>
                </a:cxn>
                <a:cxn ang="0">
                  <a:pos x="3142" y="355"/>
                </a:cxn>
                <a:cxn ang="0">
                  <a:pos x="3142" y="374"/>
                </a:cxn>
                <a:cxn ang="0">
                  <a:pos x="3161" y="364"/>
                </a:cxn>
                <a:cxn ang="0">
                  <a:pos x="3083" y="0"/>
                </a:cxn>
                <a:cxn ang="0">
                  <a:pos x="0" y="689"/>
                </a:cxn>
                <a:cxn ang="0">
                  <a:pos x="79" y="1073"/>
                </a:cxn>
                <a:cxn ang="0">
                  <a:pos x="3161" y="384"/>
                </a:cxn>
                <a:cxn ang="0">
                  <a:pos x="3161" y="364"/>
                </a:cxn>
                <a:cxn ang="0">
                  <a:pos x="3142" y="374"/>
                </a:cxn>
              </a:cxnLst>
              <a:rect l="0" t="0" r="r" b="b"/>
              <a:pathLst>
                <a:path w="3161" h="1073">
                  <a:moveTo>
                    <a:pt x="3142" y="374"/>
                  </a:moveTo>
                  <a:lnTo>
                    <a:pt x="3142" y="355"/>
                  </a:lnTo>
                  <a:lnTo>
                    <a:pt x="109" y="1024"/>
                  </a:lnTo>
                  <a:lnTo>
                    <a:pt x="40" y="719"/>
                  </a:lnTo>
                  <a:lnTo>
                    <a:pt x="3053" y="49"/>
                  </a:lnTo>
                  <a:lnTo>
                    <a:pt x="3122" y="374"/>
                  </a:lnTo>
                  <a:lnTo>
                    <a:pt x="3142" y="374"/>
                  </a:lnTo>
                  <a:lnTo>
                    <a:pt x="3142" y="355"/>
                  </a:lnTo>
                  <a:lnTo>
                    <a:pt x="3142" y="374"/>
                  </a:lnTo>
                  <a:lnTo>
                    <a:pt x="3161" y="364"/>
                  </a:lnTo>
                  <a:lnTo>
                    <a:pt x="3083" y="0"/>
                  </a:lnTo>
                  <a:lnTo>
                    <a:pt x="0" y="689"/>
                  </a:lnTo>
                  <a:lnTo>
                    <a:pt x="79" y="1073"/>
                  </a:lnTo>
                  <a:lnTo>
                    <a:pt x="3161" y="384"/>
                  </a:lnTo>
                  <a:lnTo>
                    <a:pt x="3161" y="364"/>
                  </a:lnTo>
                  <a:lnTo>
                    <a:pt x="3142" y="374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ŝliḍé">
              <a:extLst>
                <a:ext uri="{FF2B5EF4-FFF2-40B4-BE49-F238E27FC236}">
                  <a16:creationId xmlns:a16="http://schemas.microsoft.com/office/drawing/2014/main" id="{A3125B3D-397D-48F2-B473-DCA1A3EA6A11}"/>
                </a:ext>
              </a:extLst>
            </p:cNvPr>
            <p:cNvSpPr/>
            <p:nvPr/>
          </p:nvSpPr>
          <p:spPr bwMode="auto">
            <a:xfrm>
              <a:off x="2684584" y="783956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sľíďe">
              <a:extLst>
                <a:ext uri="{FF2B5EF4-FFF2-40B4-BE49-F238E27FC236}">
                  <a16:creationId xmlns:a16="http://schemas.microsoft.com/office/drawing/2014/main" id="{4F5F4C23-F917-442F-8495-BC7A36E6DE16}"/>
                </a:ext>
              </a:extLst>
            </p:cNvPr>
            <p:cNvSpPr/>
            <p:nvPr/>
          </p:nvSpPr>
          <p:spPr bwMode="auto">
            <a:xfrm>
              <a:off x="2684584" y="7839568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ṣlîdê">
              <a:extLst>
                <a:ext uri="{FF2B5EF4-FFF2-40B4-BE49-F238E27FC236}">
                  <a16:creationId xmlns:a16="http://schemas.microsoft.com/office/drawing/2014/main" id="{C83A554C-A198-4937-A65A-35534628E4C1}"/>
                </a:ext>
              </a:extLst>
            </p:cNvPr>
            <p:cNvSpPr/>
            <p:nvPr/>
          </p:nvSpPr>
          <p:spPr bwMode="auto">
            <a:xfrm>
              <a:off x="3092312" y="783188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ślïḍè">
              <a:extLst>
                <a:ext uri="{FF2B5EF4-FFF2-40B4-BE49-F238E27FC236}">
                  <a16:creationId xmlns:a16="http://schemas.microsoft.com/office/drawing/2014/main" id="{A9165397-1EB4-4CF6-83A5-B0A3CE0BA808}"/>
                </a:ext>
              </a:extLst>
            </p:cNvPr>
            <p:cNvSpPr/>
            <p:nvPr/>
          </p:nvSpPr>
          <p:spPr bwMode="auto">
            <a:xfrm>
              <a:off x="3092312" y="7831881"/>
              <a:ext cx="17099" cy="509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25"/>
                </a:cxn>
                <a:cxn ang="0">
                  <a:pos x="109" y="315"/>
                </a:cxn>
                <a:cxn ang="0">
                  <a:pos x="40" y="0"/>
                </a:cxn>
              </a:cxnLst>
              <a:rect l="0" t="0" r="r" b="b"/>
              <a:pathLst>
                <a:path w="109" h="325">
                  <a:moveTo>
                    <a:pt x="0" y="0"/>
                  </a:moveTo>
                  <a:lnTo>
                    <a:pt x="69" y="325"/>
                  </a:lnTo>
                  <a:lnTo>
                    <a:pt x="109" y="31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ḻidé">
              <a:extLst>
                <a:ext uri="{FF2B5EF4-FFF2-40B4-BE49-F238E27FC236}">
                  <a16:creationId xmlns:a16="http://schemas.microsoft.com/office/drawing/2014/main" id="{FB37B20D-91F7-4699-A354-39F07F33691F}"/>
                </a:ext>
              </a:extLst>
            </p:cNvPr>
            <p:cNvSpPr/>
            <p:nvPr/>
          </p:nvSpPr>
          <p:spPr bwMode="auto">
            <a:xfrm>
              <a:off x="3022815" y="784568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ṡḷîḑe">
              <a:extLst>
                <a:ext uri="{FF2B5EF4-FFF2-40B4-BE49-F238E27FC236}">
                  <a16:creationId xmlns:a16="http://schemas.microsoft.com/office/drawing/2014/main" id="{3E8A5E17-DEBB-45F6-B662-4F56956F0F01}"/>
                </a:ext>
              </a:extLst>
            </p:cNvPr>
            <p:cNvSpPr/>
            <p:nvPr/>
          </p:nvSpPr>
          <p:spPr bwMode="auto">
            <a:xfrm>
              <a:off x="3022815" y="7845685"/>
              <a:ext cx="18512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18" y="325"/>
                </a:cxn>
                <a:cxn ang="0">
                  <a:pos x="40" y="0"/>
                </a:cxn>
              </a:cxnLst>
              <a:rect l="0" t="0" r="r" b="b"/>
              <a:pathLst>
                <a:path w="118" h="335">
                  <a:moveTo>
                    <a:pt x="0" y="10"/>
                  </a:moveTo>
                  <a:lnTo>
                    <a:pt x="79" y="335"/>
                  </a:lnTo>
                  <a:lnTo>
                    <a:pt x="11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sľiḍè">
              <a:extLst>
                <a:ext uri="{FF2B5EF4-FFF2-40B4-BE49-F238E27FC236}">
                  <a16:creationId xmlns:a16="http://schemas.microsoft.com/office/drawing/2014/main" id="{B8C951AE-A5AA-49E7-A6DE-B2BB921A1EAA}"/>
                </a:ext>
              </a:extLst>
            </p:cNvPr>
            <p:cNvSpPr/>
            <p:nvPr/>
          </p:nvSpPr>
          <p:spPr bwMode="auto">
            <a:xfrm>
              <a:off x="2950337" y="786278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$ļíḍé">
              <a:extLst>
                <a:ext uri="{FF2B5EF4-FFF2-40B4-BE49-F238E27FC236}">
                  <a16:creationId xmlns:a16="http://schemas.microsoft.com/office/drawing/2014/main" id="{AEBFD227-FF3E-459F-A56E-6F0AB6BC62DF}"/>
                </a:ext>
              </a:extLst>
            </p:cNvPr>
            <p:cNvSpPr/>
            <p:nvPr/>
          </p:nvSpPr>
          <p:spPr bwMode="auto">
            <a:xfrm>
              <a:off x="2950337" y="7862786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68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śḻíḋê">
              <a:extLst>
                <a:ext uri="{FF2B5EF4-FFF2-40B4-BE49-F238E27FC236}">
                  <a16:creationId xmlns:a16="http://schemas.microsoft.com/office/drawing/2014/main" id="{A336D5EB-83D8-4FBC-B446-438B243D0DAA}"/>
                </a:ext>
              </a:extLst>
            </p:cNvPr>
            <p:cNvSpPr/>
            <p:nvPr/>
          </p:nvSpPr>
          <p:spPr bwMode="auto">
            <a:xfrm>
              <a:off x="2885389" y="787659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šľïďé">
              <a:extLst>
                <a:ext uri="{FF2B5EF4-FFF2-40B4-BE49-F238E27FC236}">
                  <a16:creationId xmlns:a16="http://schemas.microsoft.com/office/drawing/2014/main" id="{84C3BF57-71CD-48AC-AB56-9CA61A40FC36}"/>
                </a:ext>
              </a:extLst>
            </p:cNvPr>
            <p:cNvSpPr/>
            <p:nvPr/>
          </p:nvSpPr>
          <p:spPr bwMode="auto">
            <a:xfrm>
              <a:off x="2885389" y="7876590"/>
              <a:ext cx="16943" cy="5255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335"/>
                </a:cxn>
                <a:cxn ang="0">
                  <a:pos x="108" y="325"/>
                </a:cxn>
                <a:cxn ang="0">
                  <a:pos x="39" y="0"/>
                </a:cxn>
              </a:cxnLst>
              <a:rect l="0" t="0" r="r" b="b"/>
              <a:pathLst>
                <a:path w="108" h="335">
                  <a:moveTo>
                    <a:pt x="0" y="10"/>
                  </a:moveTo>
                  <a:lnTo>
                    <a:pt x="79" y="335"/>
                  </a:lnTo>
                  <a:lnTo>
                    <a:pt x="108" y="32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ṣ1ïdé">
              <a:extLst>
                <a:ext uri="{FF2B5EF4-FFF2-40B4-BE49-F238E27FC236}">
                  <a16:creationId xmlns:a16="http://schemas.microsoft.com/office/drawing/2014/main" id="{3925BFCD-05EE-478D-8AC4-32E0F9FF521D}"/>
                </a:ext>
              </a:extLst>
            </p:cNvPr>
            <p:cNvSpPr/>
            <p:nvPr/>
          </p:nvSpPr>
          <p:spPr bwMode="auto">
            <a:xfrm>
              <a:off x="2812756" y="789369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ṩ1ide">
              <a:extLst>
                <a:ext uri="{FF2B5EF4-FFF2-40B4-BE49-F238E27FC236}">
                  <a16:creationId xmlns:a16="http://schemas.microsoft.com/office/drawing/2014/main" id="{D5555880-4EC4-4FE5-A001-DAEA95F4FD09}"/>
                </a:ext>
              </a:extLst>
            </p:cNvPr>
            <p:cNvSpPr/>
            <p:nvPr/>
          </p:nvSpPr>
          <p:spPr bwMode="auto">
            <a:xfrm>
              <a:off x="2812756" y="7893692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25"/>
                </a:cxn>
                <a:cxn ang="0">
                  <a:pos x="40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25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sḻïḑe">
              <a:extLst>
                <a:ext uri="{FF2B5EF4-FFF2-40B4-BE49-F238E27FC236}">
                  <a16:creationId xmlns:a16="http://schemas.microsoft.com/office/drawing/2014/main" id="{5FF147EB-0BE9-4689-8427-C73AD10EE1E5}"/>
                </a:ext>
              </a:extLst>
            </p:cNvPr>
            <p:cNvSpPr/>
            <p:nvPr/>
          </p:nvSpPr>
          <p:spPr bwMode="auto">
            <a:xfrm>
              <a:off x="2743257" y="790906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šľíďê">
              <a:extLst>
                <a:ext uri="{FF2B5EF4-FFF2-40B4-BE49-F238E27FC236}">
                  <a16:creationId xmlns:a16="http://schemas.microsoft.com/office/drawing/2014/main" id="{9E1F0770-0610-4617-996A-34FC24BEA9A0}"/>
                </a:ext>
              </a:extLst>
            </p:cNvPr>
            <p:cNvSpPr/>
            <p:nvPr/>
          </p:nvSpPr>
          <p:spPr bwMode="auto">
            <a:xfrm>
              <a:off x="2743257" y="7909065"/>
              <a:ext cx="16943" cy="509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9" y="325"/>
                </a:cxn>
                <a:cxn ang="0">
                  <a:pos x="108" y="315"/>
                </a:cxn>
                <a:cxn ang="0">
                  <a:pos x="39" y="0"/>
                </a:cxn>
              </a:cxnLst>
              <a:rect l="0" t="0" r="r" b="b"/>
              <a:pathLst>
                <a:path w="108" h="325">
                  <a:moveTo>
                    <a:pt x="0" y="10"/>
                  </a:moveTo>
                  <a:lnTo>
                    <a:pt x="69" y="325"/>
                  </a:lnTo>
                  <a:lnTo>
                    <a:pt x="108" y="315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š1ïḑé">
              <a:extLst>
                <a:ext uri="{FF2B5EF4-FFF2-40B4-BE49-F238E27FC236}">
                  <a16:creationId xmlns:a16="http://schemas.microsoft.com/office/drawing/2014/main" id="{E0312493-AAE1-468E-A771-257C42C7B2C0}"/>
                </a:ext>
              </a:extLst>
            </p:cNvPr>
            <p:cNvSpPr/>
            <p:nvPr/>
          </p:nvSpPr>
          <p:spPr bwMode="auto">
            <a:xfrm>
              <a:off x="2750944" y="813779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ṣlïḍê">
              <a:extLst>
                <a:ext uri="{FF2B5EF4-FFF2-40B4-BE49-F238E27FC236}">
                  <a16:creationId xmlns:a16="http://schemas.microsoft.com/office/drawing/2014/main" id="{57406DFB-9977-4F98-BC13-F77812AA9817}"/>
                </a:ext>
              </a:extLst>
            </p:cNvPr>
            <p:cNvSpPr/>
            <p:nvPr/>
          </p:nvSpPr>
          <p:spPr bwMode="auto">
            <a:xfrm>
              <a:off x="2750944" y="8137796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39"/>
                </a:cxn>
                <a:cxn ang="0">
                  <a:pos x="3073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39"/>
                  </a:lnTo>
                  <a:lnTo>
                    <a:pt x="3073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1iďe">
              <a:extLst>
                <a:ext uri="{FF2B5EF4-FFF2-40B4-BE49-F238E27FC236}">
                  <a16:creationId xmlns:a16="http://schemas.microsoft.com/office/drawing/2014/main" id="{7A553A30-8DF8-4B02-9820-642FC244BB39}"/>
                </a:ext>
              </a:extLst>
            </p:cNvPr>
            <p:cNvSpPr/>
            <p:nvPr/>
          </p:nvSpPr>
          <p:spPr bwMode="auto">
            <a:xfrm>
              <a:off x="2744826" y="810532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0" y="71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ślïďe">
              <a:extLst>
                <a:ext uri="{FF2B5EF4-FFF2-40B4-BE49-F238E27FC236}">
                  <a16:creationId xmlns:a16="http://schemas.microsoft.com/office/drawing/2014/main" id="{CAA8D26D-F87B-4B1E-BC9D-96A94BC9A87D}"/>
                </a:ext>
              </a:extLst>
            </p:cNvPr>
            <p:cNvSpPr/>
            <p:nvPr/>
          </p:nvSpPr>
          <p:spPr bwMode="auto">
            <a:xfrm>
              <a:off x="2744826" y="8105321"/>
              <a:ext cx="481933" cy="112795"/>
            </a:xfrm>
            <a:custGeom>
              <a:avLst/>
              <a:gdLst/>
              <a:ahLst/>
              <a:cxnLst>
                <a:cxn ang="0">
                  <a:pos x="0" y="719"/>
                </a:cxn>
                <a:cxn ang="0">
                  <a:pos x="307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72" h="719">
                  <a:moveTo>
                    <a:pt x="0" y="719"/>
                  </a:moveTo>
                  <a:lnTo>
                    <a:pt x="307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śľíde">
              <a:extLst>
                <a:ext uri="{FF2B5EF4-FFF2-40B4-BE49-F238E27FC236}">
                  <a16:creationId xmlns:a16="http://schemas.microsoft.com/office/drawing/2014/main" id="{B540F457-BA74-4DAE-B8D5-43545D388E18}"/>
                </a:ext>
              </a:extLst>
            </p:cNvPr>
            <p:cNvSpPr/>
            <p:nvPr/>
          </p:nvSpPr>
          <p:spPr bwMode="auto">
            <a:xfrm>
              <a:off x="2738551" y="807755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  <a:cxn ang="0">
                  <a:pos x="0" y="728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  <a:lnTo>
                    <a:pt x="0" y="72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$ḷiḋe">
              <a:extLst>
                <a:ext uri="{FF2B5EF4-FFF2-40B4-BE49-F238E27FC236}">
                  <a16:creationId xmlns:a16="http://schemas.microsoft.com/office/drawing/2014/main" id="{CF8C153D-2E9C-41CA-AE58-D9918DD0CE04}"/>
                </a:ext>
              </a:extLst>
            </p:cNvPr>
            <p:cNvSpPr/>
            <p:nvPr/>
          </p:nvSpPr>
          <p:spPr bwMode="auto">
            <a:xfrm>
              <a:off x="2738551" y="8077553"/>
              <a:ext cx="482089" cy="114208"/>
            </a:xfrm>
            <a:custGeom>
              <a:avLst/>
              <a:gdLst/>
              <a:ahLst/>
              <a:cxnLst>
                <a:cxn ang="0">
                  <a:pos x="0" y="728"/>
                </a:cxn>
                <a:cxn ang="0">
                  <a:pos x="3073" y="39"/>
                </a:cxn>
                <a:cxn ang="0">
                  <a:pos x="3073" y="0"/>
                </a:cxn>
                <a:cxn ang="0">
                  <a:pos x="0" y="689"/>
                </a:cxn>
              </a:cxnLst>
              <a:rect l="0" t="0" r="r" b="b"/>
              <a:pathLst>
                <a:path w="3073" h="728">
                  <a:moveTo>
                    <a:pt x="0" y="728"/>
                  </a:moveTo>
                  <a:lnTo>
                    <a:pt x="3073" y="39"/>
                  </a:lnTo>
                  <a:lnTo>
                    <a:pt x="3073" y="0"/>
                  </a:lnTo>
                  <a:lnTo>
                    <a:pt x="0" y="6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ŝḻíḋè">
              <a:extLst>
                <a:ext uri="{FF2B5EF4-FFF2-40B4-BE49-F238E27FC236}">
                  <a16:creationId xmlns:a16="http://schemas.microsoft.com/office/drawing/2014/main" id="{3E47F509-C2E4-4D93-8A9F-FE65A9BEAA7D}"/>
                </a:ext>
              </a:extLst>
            </p:cNvPr>
            <p:cNvSpPr/>
            <p:nvPr/>
          </p:nvSpPr>
          <p:spPr bwMode="auto">
            <a:xfrm>
              <a:off x="2730864" y="804664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10" y="718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10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ļiḋe">
              <a:extLst>
                <a:ext uri="{FF2B5EF4-FFF2-40B4-BE49-F238E27FC236}">
                  <a16:creationId xmlns:a16="http://schemas.microsoft.com/office/drawing/2014/main" id="{F8B27FB8-F978-4233-88EF-9D524EC27A3B}"/>
                </a:ext>
              </a:extLst>
            </p:cNvPr>
            <p:cNvSpPr/>
            <p:nvPr/>
          </p:nvSpPr>
          <p:spPr bwMode="auto">
            <a:xfrm>
              <a:off x="2730864" y="8046648"/>
              <a:ext cx="483503" cy="112640"/>
            </a:xfrm>
            <a:custGeom>
              <a:avLst/>
              <a:gdLst/>
              <a:ahLst/>
              <a:cxnLst>
                <a:cxn ang="0">
                  <a:pos x="10" y="718"/>
                </a:cxn>
                <a:cxn ang="0">
                  <a:pos x="3082" y="2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10" y="718"/>
                  </a:moveTo>
                  <a:lnTo>
                    <a:pt x="3082" y="2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ŝḻíďé">
              <a:extLst>
                <a:ext uri="{FF2B5EF4-FFF2-40B4-BE49-F238E27FC236}">
                  <a16:creationId xmlns:a16="http://schemas.microsoft.com/office/drawing/2014/main" id="{581C307C-C78B-4286-ABB9-0EEF234966FF}"/>
                </a:ext>
              </a:extLst>
            </p:cNvPr>
            <p:cNvSpPr/>
            <p:nvPr/>
          </p:nvSpPr>
          <p:spPr bwMode="auto">
            <a:xfrm>
              <a:off x="2724745" y="801872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  <a:cxn ang="0">
                  <a:pos x="10" y="719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  <a:lnTo>
                    <a:pt x="10" y="7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ṣḻiḓè">
              <a:extLst>
                <a:ext uri="{FF2B5EF4-FFF2-40B4-BE49-F238E27FC236}">
                  <a16:creationId xmlns:a16="http://schemas.microsoft.com/office/drawing/2014/main" id="{829BEF67-7A67-4BFC-8002-13D7E8B8D221}"/>
                </a:ext>
              </a:extLst>
            </p:cNvPr>
            <p:cNvSpPr/>
            <p:nvPr/>
          </p:nvSpPr>
          <p:spPr bwMode="auto">
            <a:xfrm>
              <a:off x="2724745" y="8018723"/>
              <a:ext cx="483503" cy="112795"/>
            </a:xfrm>
            <a:custGeom>
              <a:avLst/>
              <a:gdLst/>
              <a:ahLst/>
              <a:cxnLst>
                <a:cxn ang="0">
                  <a:pos x="10" y="719"/>
                </a:cxn>
                <a:cxn ang="0">
                  <a:pos x="3082" y="40"/>
                </a:cxn>
                <a:cxn ang="0">
                  <a:pos x="3072" y="0"/>
                </a:cxn>
                <a:cxn ang="0">
                  <a:pos x="0" y="680"/>
                </a:cxn>
              </a:cxnLst>
              <a:rect l="0" t="0" r="r" b="b"/>
              <a:pathLst>
                <a:path w="3082" h="719">
                  <a:moveTo>
                    <a:pt x="10" y="719"/>
                  </a:moveTo>
                  <a:lnTo>
                    <a:pt x="3082" y="40"/>
                  </a:lnTo>
                  <a:lnTo>
                    <a:pt x="3072" y="0"/>
                  </a:lnTo>
                  <a:lnTo>
                    <a:pt x="0" y="68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ṩľiḑè">
              <a:extLst>
                <a:ext uri="{FF2B5EF4-FFF2-40B4-BE49-F238E27FC236}">
                  <a16:creationId xmlns:a16="http://schemas.microsoft.com/office/drawing/2014/main" id="{0C47D0FE-F618-4268-BF36-428901877F76}"/>
                </a:ext>
              </a:extLst>
            </p:cNvPr>
            <p:cNvSpPr/>
            <p:nvPr/>
          </p:nvSpPr>
          <p:spPr bwMode="auto">
            <a:xfrm>
              <a:off x="2717058" y="798640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9" y="718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9" y="71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$1ïḑe">
              <a:extLst>
                <a:ext uri="{FF2B5EF4-FFF2-40B4-BE49-F238E27FC236}">
                  <a16:creationId xmlns:a16="http://schemas.microsoft.com/office/drawing/2014/main" id="{4F993463-CA3B-46D0-8144-3B29A54FA825}"/>
                </a:ext>
              </a:extLst>
            </p:cNvPr>
            <p:cNvSpPr/>
            <p:nvPr/>
          </p:nvSpPr>
          <p:spPr bwMode="auto">
            <a:xfrm>
              <a:off x="2717058" y="7986407"/>
              <a:ext cx="483503" cy="112640"/>
            </a:xfrm>
            <a:custGeom>
              <a:avLst/>
              <a:gdLst/>
              <a:ahLst/>
              <a:cxnLst>
                <a:cxn ang="0">
                  <a:pos x="9" y="718"/>
                </a:cxn>
                <a:cxn ang="0">
                  <a:pos x="3082" y="39"/>
                </a:cxn>
                <a:cxn ang="0">
                  <a:pos x="3072" y="0"/>
                </a:cxn>
                <a:cxn ang="0">
                  <a:pos x="0" y="679"/>
                </a:cxn>
              </a:cxnLst>
              <a:rect l="0" t="0" r="r" b="b"/>
              <a:pathLst>
                <a:path w="3082" h="718">
                  <a:moveTo>
                    <a:pt x="9" y="718"/>
                  </a:moveTo>
                  <a:lnTo>
                    <a:pt x="3082" y="39"/>
                  </a:lnTo>
                  <a:lnTo>
                    <a:pt x="3072" y="0"/>
                  </a:lnTo>
                  <a:lnTo>
                    <a:pt x="0" y="6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S1ïde">
              <a:extLst>
                <a:ext uri="{FF2B5EF4-FFF2-40B4-BE49-F238E27FC236}">
                  <a16:creationId xmlns:a16="http://schemas.microsoft.com/office/drawing/2014/main" id="{C7190EF6-02E9-4D3C-97F6-7CCEDD803F48}"/>
                </a:ext>
              </a:extLst>
            </p:cNvPr>
            <p:cNvSpPr/>
            <p:nvPr/>
          </p:nvSpPr>
          <p:spPr bwMode="auto">
            <a:xfrm>
              <a:off x="2712352" y="7961621"/>
              <a:ext cx="528370" cy="315170"/>
            </a:xfrm>
            <a:custGeom>
              <a:avLst/>
              <a:gdLst/>
              <a:ahLst/>
              <a:cxnLst>
                <a:cxn ang="0">
                  <a:pos x="3348" y="1319"/>
                </a:cxn>
                <a:cxn ang="0">
                  <a:pos x="3348" y="1310"/>
                </a:cxn>
                <a:cxn ang="0">
                  <a:pos x="315" y="1979"/>
                </a:cxn>
                <a:cxn ang="0">
                  <a:pos x="30" y="699"/>
                </a:cxn>
                <a:cxn ang="0">
                  <a:pos x="3053" y="30"/>
                </a:cxn>
                <a:cxn ang="0">
                  <a:pos x="3338" y="1319"/>
                </a:cxn>
                <a:cxn ang="0">
                  <a:pos x="3348" y="1319"/>
                </a:cxn>
                <a:cxn ang="0">
                  <a:pos x="3348" y="1310"/>
                </a:cxn>
                <a:cxn ang="0">
                  <a:pos x="3348" y="1319"/>
                </a:cxn>
                <a:cxn ang="0">
                  <a:pos x="3358" y="1319"/>
                </a:cxn>
                <a:cxn ang="0">
                  <a:pos x="3072" y="0"/>
                </a:cxn>
                <a:cxn ang="0">
                  <a:pos x="0" y="679"/>
                </a:cxn>
                <a:cxn ang="0">
                  <a:pos x="295" y="2009"/>
                </a:cxn>
                <a:cxn ang="0">
                  <a:pos x="3368" y="1329"/>
                </a:cxn>
                <a:cxn ang="0">
                  <a:pos x="3358" y="1319"/>
                </a:cxn>
                <a:cxn ang="0">
                  <a:pos x="3348" y="1319"/>
                </a:cxn>
              </a:cxnLst>
              <a:rect l="0" t="0" r="r" b="b"/>
              <a:pathLst>
                <a:path w="3368" h="2009">
                  <a:moveTo>
                    <a:pt x="3348" y="1319"/>
                  </a:moveTo>
                  <a:lnTo>
                    <a:pt x="3348" y="1310"/>
                  </a:lnTo>
                  <a:lnTo>
                    <a:pt x="315" y="1979"/>
                  </a:lnTo>
                  <a:lnTo>
                    <a:pt x="30" y="699"/>
                  </a:lnTo>
                  <a:lnTo>
                    <a:pt x="3053" y="30"/>
                  </a:lnTo>
                  <a:lnTo>
                    <a:pt x="3338" y="1319"/>
                  </a:lnTo>
                  <a:lnTo>
                    <a:pt x="3348" y="1319"/>
                  </a:lnTo>
                  <a:lnTo>
                    <a:pt x="3348" y="1310"/>
                  </a:lnTo>
                  <a:lnTo>
                    <a:pt x="3348" y="1319"/>
                  </a:lnTo>
                  <a:lnTo>
                    <a:pt x="3358" y="1319"/>
                  </a:lnTo>
                  <a:lnTo>
                    <a:pt x="3072" y="0"/>
                  </a:lnTo>
                  <a:lnTo>
                    <a:pt x="0" y="679"/>
                  </a:lnTo>
                  <a:lnTo>
                    <a:pt x="295" y="2009"/>
                  </a:lnTo>
                  <a:lnTo>
                    <a:pt x="3368" y="1329"/>
                  </a:lnTo>
                  <a:lnTo>
                    <a:pt x="3358" y="1319"/>
                  </a:lnTo>
                  <a:lnTo>
                    <a:pt x="3348" y="1319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şḻíḋè">
              <a:extLst>
                <a:ext uri="{FF2B5EF4-FFF2-40B4-BE49-F238E27FC236}">
                  <a16:creationId xmlns:a16="http://schemas.microsoft.com/office/drawing/2014/main" id="{4DCD622C-75EC-4E41-9234-215961054851}"/>
                </a:ext>
              </a:extLst>
            </p:cNvPr>
            <p:cNvSpPr/>
            <p:nvPr/>
          </p:nvSpPr>
          <p:spPr bwMode="auto">
            <a:xfrm>
              <a:off x="3124786" y="797856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ṧliḓé">
              <a:extLst>
                <a:ext uri="{FF2B5EF4-FFF2-40B4-BE49-F238E27FC236}">
                  <a16:creationId xmlns:a16="http://schemas.microsoft.com/office/drawing/2014/main" id="{04CC125A-6AA4-4DE5-AC02-E62AE6137C18}"/>
                </a:ext>
              </a:extLst>
            </p:cNvPr>
            <p:cNvSpPr/>
            <p:nvPr/>
          </p:nvSpPr>
          <p:spPr bwMode="auto">
            <a:xfrm>
              <a:off x="3124786" y="7978561"/>
              <a:ext cx="50986" cy="20237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0"/>
                </a:cxn>
                <a:cxn ang="0">
                  <a:pos x="325" y="1280"/>
                </a:cxn>
                <a:cxn ang="0">
                  <a:pos x="40" y="0"/>
                </a:cxn>
              </a:cxnLst>
              <a:rect l="0" t="0" r="r" b="b"/>
              <a:pathLst>
                <a:path w="325" h="1290">
                  <a:moveTo>
                    <a:pt x="0" y="10"/>
                  </a:moveTo>
                  <a:lnTo>
                    <a:pt x="286" y="1290"/>
                  </a:lnTo>
                  <a:lnTo>
                    <a:pt x="325" y="128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1îdê">
              <a:extLst>
                <a:ext uri="{FF2B5EF4-FFF2-40B4-BE49-F238E27FC236}">
                  <a16:creationId xmlns:a16="http://schemas.microsoft.com/office/drawing/2014/main" id="{5333F2F9-8956-489C-A5E3-5FC28C582089}"/>
                </a:ext>
              </a:extLst>
            </p:cNvPr>
            <p:cNvSpPr/>
            <p:nvPr/>
          </p:nvSpPr>
          <p:spPr bwMode="auto">
            <a:xfrm>
              <a:off x="3056859" y="799409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  <a:cxn ang="0">
                  <a:pos x="0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ṥ1íde">
              <a:extLst>
                <a:ext uri="{FF2B5EF4-FFF2-40B4-BE49-F238E27FC236}">
                  <a16:creationId xmlns:a16="http://schemas.microsoft.com/office/drawing/2014/main" id="{338F907B-39E8-419E-AFED-1CFDD2BBA43C}"/>
                </a:ext>
              </a:extLst>
            </p:cNvPr>
            <p:cNvSpPr/>
            <p:nvPr/>
          </p:nvSpPr>
          <p:spPr bwMode="auto">
            <a:xfrm>
              <a:off x="3056859" y="7994094"/>
              <a:ext cx="49417" cy="2023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1290"/>
                </a:cxn>
                <a:cxn ang="0">
                  <a:pos x="315" y="1280"/>
                </a:cxn>
                <a:cxn ang="0">
                  <a:pos x="29" y="0"/>
                </a:cxn>
              </a:cxnLst>
              <a:rect l="0" t="0" r="r" b="b"/>
              <a:pathLst>
                <a:path w="315" h="1290">
                  <a:moveTo>
                    <a:pt x="0" y="0"/>
                  </a:moveTo>
                  <a:lnTo>
                    <a:pt x="286" y="1290"/>
                  </a:lnTo>
                  <a:lnTo>
                    <a:pt x="315" y="1280"/>
                  </a:lnTo>
                  <a:lnTo>
                    <a:pt x="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s1îḋê">
              <a:extLst>
                <a:ext uri="{FF2B5EF4-FFF2-40B4-BE49-F238E27FC236}">
                  <a16:creationId xmlns:a16="http://schemas.microsoft.com/office/drawing/2014/main" id="{4C01C1E3-4C05-409C-9AC8-82DFB2D999CF}"/>
                </a:ext>
              </a:extLst>
            </p:cNvPr>
            <p:cNvSpPr/>
            <p:nvPr/>
          </p:nvSpPr>
          <p:spPr bwMode="auto">
            <a:xfrm>
              <a:off x="2982653" y="800946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ŝľîḓê">
              <a:extLst>
                <a:ext uri="{FF2B5EF4-FFF2-40B4-BE49-F238E27FC236}">
                  <a16:creationId xmlns:a16="http://schemas.microsoft.com/office/drawing/2014/main" id="{F3F34F05-6DD3-45AD-92B0-DD1B980E98CA}"/>
                </a:ext>
              </a:extLst>
            </p:cNvPr>
            <p:cNvSpPr/>
            <p:nvPr/>
          </p:nvSpPr>
          <p:spPr bwMode="auto">
            <a:xfrm>
              <a:off x="2982653" y="8009467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lidê">
              <a:extLst>
                <a:ext uri="{FF2B5EF4-FFF2-40B4-BE49-F238E27FC236}">
                  <a16:creationId xmlns:a16="http://schemas.microsoft.com/office/drawing/2014/main" id="{5A60F5D8-ECAF-458B-BCE4-28151A45D1A6}"/>
                </a:ext>
              </a:extLst>
            </p:cNvPr>
            <p:cNvSpPr/>
            <p:nvPr/>
          </p:nvSpPr>
          <p:spPr bwMode="auto">
            <a:xfrm>
              <a:off x="2913157" y="802499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šľíḑè">
              <a:extLst>
                <a:ext uri="{FF2B5EF4-FFF2-40B4-BE49-F238E27FC236}">
                  <a16:creationId xmlns:a16="http://schemas.microsoft.com/office/drawing/2014/main" id="{BADC6873-0D74-4149-A4F6-C99938C26349}"/>
                </a:ext>
              </a:extLst>
            </p:cNvPr>
            <p:cNvSpPr/>
            <p:nvPr/>
          </p:nvSpPr>
          <p:spPr bwMode="auto">
            <a:xfrm>
              <a:off x="2913157" y="8024999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300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6" y="1300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ṩḻiďé">
              <a:extLst>
                <a:ext uri="{FF2B5EF4-FFF2-40B4-BE49-F238E27FC236}">
                  <a16:creationId xmlns:a16="http://schemas.microsoft.com/office/drawing/2014/main" id="{8234A0C9-AEA2-4542-8892-A3F3418F4C8E}"/>
                </a:ext>
              </a:extLst>
            </p:cNvPr>
            <p:cNvSpPr/>
            <p:nvPr/>
          </p:nvSpPr>
          <p:spPr bwMode="auto">
            <a:xfrm>
              <a:off x="2845228" y="804037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  <a:cxn ang="0">
                  <a:pos x="0" y="1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ḷïḍe">
              <a:extLst>
                <a:ext uri="{FF2B5EF4-FFF2-40B4-BE49-F238E27FC236}">
                  <a16:creationId xmlns:a16="http://schemas.microsoft.com/office/drawing/2014/main" id="{FF2EFF09-D560-4977-AD5D-419E4BE560F8}"/>
                </a:ext>
              </a:extLst>
            </p:cNvPr>
            <p:cNvSpPr/>
            <p:nvPr/>
          </p:nvSpPr>
          <p:spPr bwMode="auto">
            <a:xfrm>
              <a:off x="2845228" y="8040372"/>
              <a:ext cx="50986" cy="20394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5" y="1300"/>
                </a:cxn>
                <a:cxn ang="0">
                  <a:pos x="325" y="1290"/>
                </a:cxn>
                <a:cxn ang="0">
                  <a:pos x="39" y="0"/>
                </a:cxn>
              </a:cxnLst>
              <a:rect l="0" t="0" r="r" b="b"/>
              <a:pathLst>
                <a:path w="325" h="1300">
                  <a:moveTo>
                    <a:pt x="0" y="10"/>
                  </a:moveTo>
                  <a:lnTo>
                    <a:pt x="285" y="1300"/>
                  </a:lnTo>
                  <a:lnTo>
                    <a:pt x="325" y="1290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ṡľíḑê">
              <a:extLst>
                <a:ext uri="{FF2B5EF4-FFF2-40B4-BE49-F238E27FC236}">
                  <a16:creationId xmlns:a16="http://schemas.microsoft.com/office/drawing/2014/main" id="{F38D5E61-FF80-496E-AFCE-24EF4EAE8A4D}"/>
                </a:ext>
              </a:extLst>
            </p:cNvPr>
            <p:cNvSpPr/>
            <p:nvPr/>
          </p:nvSpPr>
          <p:spPr bwMode="auto">
            <a:xfrm>
              <a:off x="2771025" y="805590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  <a:cxn ang="0">
                  <a:pos x="0" y="1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ŝļiḋe">
              <a:extLst>
                <a:ext uri="{FF2B5EF4-FFF2-40B4-BE49-F238E27FC236}">
                  <a16:creationId xmlns:a16="http://schemas.microsoft.com/office/drawing/2014/main" id="{518C37E9-2A9B-4313-9BB1-AD0A345143B0}"/>
                </a:ext>
              </a:extLst>
            </p:cNvPr>
            <p:cNvSpPr/>
            <p:nvPr/>
          </p:nvSpPr>
          <p:spPr bwMode="auto">
            <a:xfrm>
              <a:off x="2771025" y="8055904"/>
              <a:ext cx="50986" cy="20378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6" y="1299"/>
                </a:cxn>
                <a:cxn ang="0">
                  <a:pos x="325" y="1290"/>
                </a:cxn>
                <a:cxn ang="0">
                  <a:pos x="40" y="0"/>
                </a:cxn>
              </a:cxnLst>
              <a:rect l="0" t="0" r="r" b="b"/>
              <a:pathLst>
                <a:path w="325" h="1299">
                  <a:moveTo>
                    <a:pt x="0" y="10"/>
                  </a:moveTo>
                  <a:lnTo>
                    <a:pt x="286" y="1299"/>
                  </a:lnTo>
                  <a:lnTo>
                    <a:pt x="325" y="129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şľiḋè">
              <a:extLst>
                <a:ext uri="{FF2B5EF4-FFF2-40B4-BE49-F238E27FC236}">
                  <a16:creationId xmlns:a16="http://schemas.microsoft.com/office/drawing/2014/main" id="{2743CD10-C1F9-49D2-9A0F-0570F571EA69}"/>
                </a:ext>
              </a:extLst>
            </p:cNvPr>
            <p:cNvSpPr/>
            <p:nvPr/>
          </p:nvSpPr>
          <p:spPr bwMode="auto">
            <a:xfrm>
              <a:off x="3134042" y="8287614"/>
              <a:ext cx="132877" cy="29336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47" h="187">
                  <a:moveTo>
                    <a:pt x="0" y="187"/>
                  </a:moveTo>
                  <a:lnTo>
                    <a:pt x="847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ṡļîḑê">
              <a:extLst>
                <a:ext uri="{FF2B5EF4-FFF2-40B4-BE49-F238E27FC236}">
                  <a16:creationId xmlns:a16="http://schemas.microsoft.com/office/drawing/2014/main" id="{B4B05F56-D928-4DA0-A106-E04E8CE2F2C9}"/>
                </a:ext>
              </a:extLst>
            </p:cNvPr>
            <p:cNvSpPr/>
            <p:nvPr/>
          </p:nvSpPr>
          <p:spPr bwMode="auto">
            <a:xfrm flipV="1">
              <a:off x="3134042" y="8287614"/>
              <a:ext cx="132877" cy="2933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ṡḻïḑé">
              <a:extLst>
                <a:ext uri="{FF2B5EF4-FFF2-40B4-BE49-F238E27FC236}">
                  <a16:creationId xmlns:a16="http://schemas.microsoft.com/office/drawing/2014/main" id="{AC053E46-87D3-4993-BA85-159ABF30CFC7}"/>
                </a:ext>
              </a:extLst>
            </p:cNvPr>
            <p:cNvSpPr/>
            <p:nvPr/>
          </p:nvSpPr>
          <p:spPr bwMode="auto">
            <a:xfrm>
              <a:off x="3132473" y="828447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ṥļiḑé">
              <a:extLst>
                <a:ext uri="{FF2B5EF4-FFF2-40B4-BE49-F238E27FC236}">
                  <a16:creationId xmlns:a16="http://schemas.microsoft.com/office/drawing/2014/main" id="{343619AF-8D59-4901-9FB7-B9DDE1830DDD}"/>
                </a:ext>
              </a:extLst>
            </p:cNvPr>
            <p:cNvSpPr/>
            <p:nvPr/>
          </p:nvSpPr>
          <p:spPr bwMode="auto">
            <a:xfrm>
              <a:off x="3132473" y="8284476"/>
              <a:ext cx="134445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7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7" h="226">
                  <a:moveTo>
                    <a:pt x="10" y="226"/>
                  </a:moveTo>
                  <a:lnTo>
                    <a:pt x="857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lîḋê">
              <a:extLst>
                <a:ext uri="{FF2B5EF4-FFF2-40B4-BE49-F238E27FC236}">
                  <a16:creationId xmlns:a16="http://schemas.microsoft.com/office/drawing/2014/main" id="{06D08764-A3CE-4EE6-B4BF-EC47538A1897}"/>
                </a:ext>
              </a:extLst>
            </p:cNvPr>
            <p:cNvSpPr/>
            <p:nvPr/>
          </p:nvSpPr>
          <p:spPr bwMode="auto">
            <a:xfrm>
              <a:off x="3140318" y="8319931"/>
              <a:ext cx="132877" cy="2949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847" y="0"/>
                </a:cxn>
                <a:cxn ang="0">
                  <a:pos x="0" y="188"/>
                </a:cxn>
              </a:cxnLst>
              <a:rect l="0" t="0" r="r" b="b"/>
              <a:pathLst>
                <a:path w="847" h="188">
                  <a:moveTo>
                    <a:pt x="0" y="188"/>
                  </a:moveTo>
                  <a:lnTo>
                    <a:pt x="847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şlïḓê">
              <a:extLst>
                <a:ext uri="{FF2B5EF4-FFF2-40B4-BE49-F238E27FC236}">
                  <a16:creationId xmlns:a16="http://schemas.microsoft.com/office/drawing/2014/main" id="{0F1B408E-A31D-4854-A037-FA525099FAA2}"/>
                </a:ext>
              </a:extLst>
            </p:cNvPr>
            <p:cNvSpPr/>
            <p:nvPr/>
          </p:nvSpPr>
          <p:spPr bwMode="auto">
            <a:xfrm flipV="1">
              <a:off x="3140318" y="8319931"/>
              <a:ext cx="132877" cy="29493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ḷîḋe">
              <a:extLst>
                <a:ext uri="{FF2B5EF4-FFF2-40B4-BE49-F238E27FC236}">
                  <a16:creationId xmlns:a16="http://schemas.microsoft.com/office/drawing/2014/main" id="{14C5D8F9-B49D-46DA-BD1C-23407ACE8040}"/>
                </a:ext>
              </a:extLst>
            </p:cNvPr>
            <p:cNvSpPr/>
            <p:nvPr/>
          </p:nvSpPr>
          <p:spPr bwMode="auto">
            <a:xfrm>
              <a:off x="3140318" y="831695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  <a:cxn ang="0">
                  <a:pos x="10" y="226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  <a:lnTo>
                    <a:pt x="10" y="226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ŝḻîḍe">
              <a:extLst>
                <a:ext uri="{FF2B5EF4-FFF2-40B4-BE49-F238E27FC236}">
                  <a16:creationId xmlns:a16="http://schemas.microsoft.com/office/drawing/2014/main" id="{31978E89-1151-4120-A054-33401DE0689F}"/>
                </a:ext>
              </a:extLst>
            </p:cNvPr>
            <p:cNvSpPr/>
            <p:nvPr/>
          </p:nvSpPr>
          <p:spPr bwMode="auto">
            <a:xfrm>
              <a:off x="3140318" y="8316950"/>
              <a:ext cx="134288" cy="35455"/>
            </a:xfrm>
            <a:custGeom>
              <a:avLst/>
              <a:gdLst/>
              <a:ahLst/>
              <a:cxnLst>
                <a:cxn ang="0">
                  <a:pos x="10" y="226"/>
                </a:cxn>
                <a:cxn ang="0">
                  <a:pos x="856" y="39"/>
                </a:cxn>
                <a:cxn ang="0">
                  <a:pos x="847" y="0"/>
                </a:cxn>
                <a:cxn ang="0">
                  <a:pos x="0" y="187"/>
                </a:cxn>
              </a:cxnLst>
              <a:rect l="0" t="0" r="r" b="b"/>
              <a:pathLst>
                <a:path w="856" h="226">
                  <a:moveTo>
                    <a:pt x="10" y="226"/>
                  </a:moveTo>
                  <a:lnTo>
                    <a:pt x="856" y="39"/>
                  </a:lnTo>
                  <a:lnTo>
                    <a:pt x="847" y="0"/>
                  </a:lnTo>
                  <a:lnTo>
                    <a:pt x="0" y="18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ś1ïḋê">
              <a:extLst>
                <a:ext uri="{FF2B5EF4-FFF2-40B4-BE49-F238E27FC236}">
                  <a16:creationId xmlns:a16="http://schemas.microsoft.com/office/drawing/2014/main" id="{567E8A50-0AF4-4FA0-90E9-AACB08CBC07E}"/>
                </a:ext>
              </a:extLst>
            </p:cNvPr>
            <p:cNvSpPr/>
            <p:nvPr/>
          </p:nvSpPr>
          <p:spPr bwMode="auto">
            <a:xfrm>
              <a:off x="2746394" y="8423472"/>
              <a:ext cx="83303" cy="69499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531" y="443"/>
                </a:cxn>
                <a:cxn ang="0">
                  <a:pos x="0" y="89"/>
                </a:cxn>
                <a:cxn ang="0">
                  <a:pos x="433" y="0"/>
                </a:cxn>
              </a:cxnLst>
              <a:rect l="0" t="0" r="r" b="b"/>
              <a:pathLst>
                <a:path w="531" h="443">
                  <a:moveTo>
                    <a:pt x="433" y="0"/>
                  </a:moveTo>
                  <a:lnTo>
                    <a:pt x="531" y="443"/>
                  </a:lnTo>
                  <a:lnTo>
                    <a:pt x="0" y="89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ṥlîďé">
              <a:extLst>
                <a:ext uri="{FF2B5EF4-FFF2-40B4-BE49-F238E27FC236}">
                  <a16:creationId xmlns:a16="http://schemas.microsoft.com/office/drawing/2014/main" id="{3A06363C-DC80-4978-BAFA-D9766AD004E5}"/>
                </a:ext>
              </a:extLst>
            </p:cNvPr>
            <p:cNvSpPr/>
            <p:nvPr/>
          </p:nvSpPr>
          <p:spPr bwMode="auto">
            <a:xfrm>
              <a:off x="2666073" y="7623388"/>
              <a:ext cx="435654" cy="121896"/>
            </a:xfrm>
            <a:custGeom>
              <a:avLst/>
              <a:gdLst/>
              <a:ahLst/>
              <a:cxnLst>
                <a:cxn ang="0">
                  <a:pos x="2777" y="187"/>
                </a:cxn>
                <a:cxn ang="0">
                  <a:pos x="39" y="777"/>
                </a:cxn>
                <a:cxn ang="0">
                  <a:pos x="0" y="590"/>
                </a:cxn>
                <a:cxn ang="0">
                  <a:pos x="2727" y="0"/>
                </a:cxn>
                <a:cxn ang="0">
                  <a:pos x="2777" y="187"/>
                </a:cxn>
              </a:cxnLst>
              <a:rect l="0" t="0" r="r" b="b"/>
              <a:pathLst>
                <a:path w="2777" h="777">
                  <a:moveTo>
                    <a:pt x="2777" y="187"/>
                  </a:moveTo>
                  <a:lnTo>
                    <a:pt x="39" y="777"/>
                  </a:lnTo>
                  <a:lnTo>
                    <a:pt x="0" y="590"/>
                  </a:lnTo>
                  <a:lnTo>
                    <a:pt x="2727" y="0"/>
                  </a:lnTo>
                  <a:lnTo>
                    <a:pt x="2777" y="187"/>
                  </a:ln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s1îďé">
              <a:extLst>
                <a:ext uri="{FF2B5EF4-FFF2-40B4-BE49-F238E27FC236}">
                  <a16:creationId xmlns:a16="http://schemas.microsoft.com/office/drawing/2014/main" id="{66F74F6D-1FD8-40FA-A7C2-9E2F17499628}"/>
                </a:ext>
              </a:extLst>
            </p:cNvPr>
            <p:cNvSpPr/>
            <p:nvPr/>
          </p:nvSpPr>
          <p:spPr bwMode="auto">
            <a:xfrm>
              <a:off x="2698390" y="7646451"/>
              <a:ext cx="376980" cy="138996"/>
            </a:xfrm>
            <a:custGeom>
              <a:avLst/>
              <a:gdLst/>
              <a:ahLst/>
              <a:cxnLst>
                <a:cxn ang="0">
                  <a:pos x="129" y="70"/>
                </a:cxn>
                <a:cxn ang="0">
                  <a:pos x="106" y="69"/>
                </a:cxn>
                <a:cxn ang="0">
                  <a:pos x="9" y="90"/>
                </a:cxn>
                <a:cxn ang="0">
                  <a:pos x="0" y="47"/>
                </a:cxn>
                <a:cxn ang="0">
                  <a:pos x="15" y="44"/>
                </a:cxn>
                <a:cxn ang="0">
                  <a:pos x="21" y="71"/>
                </a:cxn>
                <a:cxn ang="0">
                  <a:pos x="106" y="52"/>
                </a:cxn>
                <a:cxn ang="0">
                  <a:pos x="108" y="53"/>
                </a:cxn>
                <a:cxn ang="0">
                  <a:pos x="143" y="45"/>
                </a:cxn>
                <a:cxn ang="0">
                  <a:pos x="145" y="44"/>
                </a:cxn>
                <a:cxn ang="0">
                  <a:pos x="225" y="26"/>
                </a:cxn>
                <a:cxn ang="0">
                  <a:pos x="219" y="3"/>
                </a:cxn>
                <a:cxn ang="0">
                  <a:pos x="235" y="0"/>
                </a:cxn>
                <a:cxn ang="0">
                  <a:pos x="244" y="39"/>
                </a:cxn>
                <a:cxn ang="0">
                  <a:pos x="152" y="59"/>
                </a:cxn>
                <a:cxn ang="0">
                  <a:pos x="129" y="70"/>
                </a:cxn>
              </a:cxnLst>
              <a:rect l="0" t="0" r="r" b="b"/>
              <a:pathLst>
                <a:path w="244" h="90">
                  <a:moveTo>
                    <a:pt x="129" y="70"/>
                  </a:moveTo>
                  <a:cubicBezTo>
                    <a:pt x="122" y="72"/>
                    <a:pt x="114" y="71"/>
                    <a:pt x="106" y="69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21" y="57"/>
                    <a:pt x="131" y="55"/>
                    <a:pt x="143" y="45"/>
                  </a:cubicBezTo>
                  <a:cubicBezTo>
                    <a:pt x="145" y="44"/>
                    <a:pt x="145" y="44"/>
                    <a:pt x="145" y="44"/>
                  </a:cubicBezTo>
                  <a:cubicBezTo>
                    <a:pt x="225" y="26"/>
                    <a:pt x="225" y="26"/>
                    <a:pt x="225" y="26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44" y="65"/>
                    <a:pt x="137" y="68"/>
                    <a:pt x="129" y="7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sḷïḓé">
              <a:extLst>
                <a:ext uri="{FF2B5EF4-FFF2-40B4-BE49-F238E27FC236}">
                  <a16:creationId xmlns:a16="http://schemas.microsoft.com/office/drawing/2014/main" id="{A4D781A6-45D4-4FC1-8FC1-4DD222EA5880}"/>
                </a:ext>
              </a:extLst>
            </p:cNvPr>
            <p:cNvSpPr/>
            <p:nvPr/>
          </p:nvSpPr>
          <p:spPr bwMode="auto">
            <a:xfrm>
              <a:off x="1567761" y="7261783"/>
              <a:ext cx="301208" cy="580923"/>
            </a:xfrm>
            <a:custGeom>
              <a:avLst/>
              <a:gdLst/>
              <a:ahLst/>
              <a:cxnLst>
                <a:cxn ang="0">
                  <a:pos x="69" y="376"/>
                </a:cxn>
                <a:cxn ang="0">
                  <a:pos x="150" y="91"/>
                </a:cxn>
                <a:cxn ang="0">
                  <a:pos x="86" y="11"/>
                </a:cxn>
                <a:cxn ang="0">
                  <a:pos x="0" y="27"/>
                </a:cxn>
                <a:cxn ang="0">
                  <a:pos x="9" y="42"/>
                </a:cxn>
                <a:cxn ang="0">
                  <a:pos x="81" y="27"/>
                </a:cxn>
                <a:cxn ang="0">
                  <a:pos x="135" y="97"/>
                </a:cxn>
                <a:cxn ang="0">
                  <a:pos x="63" y="359"/>
                </a:cxn>
                <a:cxn ang="0">
                  <a:pos x="69" y="376"/>
                </a:cxn>
              </a:cxnLst>
              <a:rect l="0" t="0" r="r" b="b"/>
              <a:pathLst>
                <a:path w="195" h="376">
                  <a:moveTo>
                    <a:pt x="69" y="376"/>
                  </a:moveTo>
                  <a:cubicBezTo>
                    <a:pt x="159" y="343"/>
                    <a:pt x="195" y="215"/>
                    <a:pt x="150" y="91"/>
                  </a:cubicBezTo>
                  <a:cubicBezTo>
                    <a:pt x="134" y="50"/>
                    <a:pt x="112" y="22"/>
                    <a:pt x="86" y="11"/>
                  </a:cubicBezTo>
                  <a:cubicBezTo>
                    <a:pt x="60" y="0"/>
                    <a:pt x="31" y="6"/>
                    <a:pt x="0" y="27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6" y="24"/>
                    <a:pt x="61" y="19"/>
                    <a:pt x="81" y="27"/>
                  </a:cubicBezTo>
                  <a:cubicBezTo>
                    <a:pt x="109" y="39"/>
                    <a:pt x="126" y="71"/>
                    <a:pt x="135" y="97"/>
                  </a:cubicBezTo>
                  <a:cubicBezTo>
                    <a:pt x="177" y="211"/>
                    <a:pt x="145" y="329"/>
                    <a:pt x="63" y="359"/>
                  </a:cubicBezTo>
                  <a:lnTo>
                    <a:pt x="69" y="376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ľîḍê">
              <a:extLst>
                <a:ext uri="{FF2B5EF4-FFF2-40B4-BE49-F238E27FC236}">
                  <a16:creationId xmlns:a16="http://schemas.microsoft.com/office/drawing/2014/main" id="{5E3B50BE-7B0A-4C09-AE93-32617188A1CE}"/>
                </a:ext>
              </a:extLst>
            </p:cNvPr>
            <p:cNvSpPr/>
            <p:nvPr/>
          </p:nvSpPr>
          <p:spPr bwMode="auto">
            <a:xfrm>
              <a:off x="1559919" y="7288138"/>
              <a:ext cx="34042" cy="38592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15" y="23"/>
                </a:cxn>
                <a:cxn ang="0">
                  <a:pos x="20" y="9"/>
                </a:cxn>
                <a:cxn ang="0">
                  <a:pos x="7" y="2"/>
                </a:cxn>
                <a:cxn ang="0">
                  <a:pos x="2" y="16"/>
                </a:cxn>
              </a:cxnLst>
              <a:rect l="0" t="0" r="r" b="b"/>
              <a:pathLst>
                <a:path w="22" h="25">
                  <a:moveTo>
                    <a:pt x="2" y="16"/>
                  </a:moveTo>
                  <a:cubicBezTo>
                    <a:pt x="4" y="22"/>
                    <a:pt x="10" y="25"/>
                    <a:pt x="15" y="23"/>
                  </a:cubicBezTo>
                  <a:cubicBezTo>
                    <a:pt x="20" y="21"/>
                    <a:pt x="22" y="15"/>
                    <a:pt x="20" y="9"/>
                  </a:cubicBezTo>
                  <a:cubicBezTo>
                    <a:pt x="18" y="3"/>
                    <a:pt x="12" y="0"/>
                    <a:pt x="7" y="2"/>
                  </a:cubicBezTo>
                  <a:cubicBezTo>
                    <a:pt x="2" y="4"/>
                    <a:pt x="0" y="10"/>
                    <a:pt x="2" y="16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ŝliḍe">
              <a:extLst>
                <a:ext uri="{FF2B5EF4-FFF2-40B4-BE49-F238E27FC236}">
                  <a16:creationId xmlns:a16="http://schemas.microsoft.com/office/drawing/2014/main" id="{F868539E-297A-4874-AD70-12A023E6D2D6}"/>
                </a:ext>
              </a:extLst>
            </p:cNvPr>
            <p:cNvSpPr/>
            <p:nvPr/>
          </p:nvSpPr>
          <p:spPr bwMode="auto">
            <a:xfrm>
              <a:off x="1553800" y="7281863"/>
              <a:ext cx="46279" cy="50985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10" y="2"/>
                </a:cxn>
                <a:cxn ang="0">
                  <a:pos x="27" y="12"/>
                </a:cxn>
                <a:cxn ang="0">
                  <a:pos x="20" y="31"/>
                </a:cxn>
                <a:cxn ang="0">
                  <a:pos x="2" y="21"/>
                </a:cxn>
                <a:cxn ang="0">
                  <a:pos x="9" y="19"/>
                </a:cxn>
                <a:cxn ang="0">
                  <a:pos x="17" y="23"/>
                </a:cxn>
                <a:cxn ang="0">
                  <a:pos x="21" y="14"/>
                </a:cxn>
                <a:cxn ang="0">
                  <a:pos x="12" y="10"/>
                </a:cxn>
                <a:cxn ang="0">
                  <a:pos x="9" y="19"/>
                </a:cxn>
              </a:cxnLst>
              <a:rect l="0" t="0" r="r" b="b"/>
              <a:pathLst>
                <a:path w="30" h="33">
                  <a:moveTo>
                    <a:pt x="2" y="21"/>
                  </a:moveTo>
                  <a:cubicBezTo>
                    <a:pt x="0" y="13"/>
                    <a:pt x="3" y="5"/>
                    <a:pt x="10" y="2"/>
                  </a:cubicBezTo>
                  <a:cubicBezTo>
                    <a:pt x="16" y="0"/>
                    <a:pt x="24" y="4"/>
                    <a:pt x="27" y="12"/>
                  </a:cubicBezTo>
                  <a:cubicBezTo>
                    <a:pt x="30" y="20"/>
                    <a:pt x="27" y="28"/>
                    <a:pt x="20" y="31"/>
                  </a:cubicBezTo>
                  <a:cubicBezTo>
                    <a:pt x="13" y="33"/>
                    <a:pt x="5" y="29"/>
                    <a:pt x="2" y="21"/>
                  </a:cubicBezTo>
                  <a:close/>
                  <a:moveTo>
                    <a:pt x="9" y="19"/>
                  </a:moveTo>
                  <a:cubicBezTo>
                    <a:pt x="10" y="22"/>
                    <a:pt x="14" y="24"/>
                    <a:pt x="17" y="23"/>
                  </a:cubicBezTo>
                  <a:cubicBezTo>
                    <a:pt x="21" y="22"/>
                    <a:pt x="22" y="18"/>
                    <a:pt x="21" y="14"/>
                  </a:cubicBezTo>
                  <a:cubicBezTo>
                    <a:pt x="19" y="11"/>
                    <a:pt x="16" y="9"/>
                    <a:pt x="12" y="10"/>
                  </a:cubicBezTo>
                  <a:cubicBezTo>
                    <a:pt x="9" y="11"/>
                    <a:pt x="8" y="15"/>
                    <a:pt x="9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ŝḷíḍe">
              <a:extLst>
                <a:ext uri="{FF2B5EF4-FFF2-40B4-BE49-F238E27FC236}">
                  <a16:creationId xmlns:a16="http://schemas.microsoft.com/office/drawing/2014/main" id="{3F02BFF9-F1B7-46AC-8F9B-D2D64A3709CB}"/>
                </a:ext>
              </a:extLst>
            </p:cNvPr>
            <p:cNvSpPr/>
            <p:nvPr/>
          </p:nvSpPr>
          <p:spPr bwMode="auto">
            <a:xfrm>
              <a:off x="1269536" y="7362186"/>
              <a:ext cx="404748" cy="531506"/>
            </a:xfrm>
            <a:custGeom>
              <a:avLst/>
              <a:gdLst/>
              <a:ahLst/>
              <a:cxnLst>
                <a:cxn ang="0">
                  <a:pos x="262" y="311"/>
                </a:cxn>
                <a:cxn ang="0">
                  <a:pos x="256" y="294"/>
                </a:cxn>
                <a:cxn ang="0">
                  <a:pos x="31" y="141"/>
                </a:cxn>
                <a:cxn ang="0">
                  <a:pos x="27" y="53"/>
                </a:cxn>
                <a:cxn ang="0">
                  <a:pos x="92" y="17"/>
                </a:cxn>
                <a:cxn ang="0">
                  <a:pos x="89" y="0"/>
                </a:cxn>
                <a:cxn ang="0">
                  <a:pos x="13" y="44"/>
                </a:cxn>
                <a:cxn ang="0">
                  <a:pos x="16" y="146"/>
                </a:cxn>
                <a:cxn ang="0">
                  <a:pos x="262" y="311"/>
                </a:cxn>
              </a:cxnLst>
              <a:rect l="0" t="0" r="r" b="b"/>
              <a:pathLst>
                <a:path w="262" h="344">
                  <a:moveTo>
                    <a:pt x="262" y="311"/>
                  </a:moveTo>
                  <a:cubicBezTo>
                    <a:pt x="256" y="294"/>
                    <a:pt x="256" y="294"/>
                    <a:pt x="256" y="294"/>
                  </a:cubicBezTo>
                  <a:cubicBezTo>
                    <a:pt x="174" y="325"/>
                    <a:pt x="73" y="256"/>
                    <a:pt x="31" y="141"/>
                  </a:cubicBezTo>
                  <a:cubicBezTo>
                    <a:pt x="21" y="115"/>
                    <a:pt x="13" y="79"/>
                    <a:pt x="27" y="53"/>
                  </a:cubicBezTo>
                  <a:cubicBezTo>
                    <a:pt x="37" y="33"/>
                    <a:pt x="59" y="21"/>
                    <a:pt x="92" y="1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4"/>
                    <a:pt x="25" y="19"/>
                    <a:pt x="13" y="44"/>
                  </a:cubicBezTo>
                  <a:cubicBezTo>
                    <a:pt x="0" y="69"/>
                    <a:pt x="1" y="104"/>
                    <a:pt x="16" y="146"/>
                  </a:cubicBezTo>
                  <a:cubicBezTo>
                    <a:pt x="62" y="270"/>
                    <a:pt x="172" y="344"/>
                    <a:pt x="262" y="31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1iḑe">
              <a:extLst>
                <a:ext uri="{FF2B5EF4-FFF2-40B4-BE49-F238E27FC236}">
                  <a16:creationId xmlns:a16="http://schemas.microsoft.com/office/drawing/2014/main" id="{275C9AD8-56F3-4633-86A2-C7F0FA480059}"/>
                </a:ext>
              </a:extLst>
            </p:cNvPr>
            <p:cNvSpPr/>
            <p:nvPr/>
          </p:nvSpPr>
          <p:spPr bwMode="auto">
            <a:xfrm>
              <a:off x="1369938" y="7356066"/>
              <a:ext cx="38592" cy="38592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17" y="23"/>
                </a:cxn>
                <a:cxn ang="0">
                  <a:pos x="3" y="17"/>
                </a:cxn>
                <a:cxn ang="0">
                  <a:pos x="9" y="2"/>
                </a:cxn>
                <a:cxn ang="0">
                  <a:pos x="23" y="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5"/>
                    <a:pt x="22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5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şḷídè">
              <a:extLst>
                <a:ext uri="{FF2B5EF4-FFF2-40B4-BE49-F238E27FC236}">
                  <a16:creationId xmlns:a16="http://schemas.microsoft.com/office/drawing/2014/main" id="{28CA4375-AD04-42C7-9860-0918F6A6405E}"/>
                </a:ext>
              </a:extLst>
            </p:cNvPr>
            <p:cNvSpPr/>
            <p:nvPr/>
          </p:nvSpPr>
          <p:spPr bwMode="auto">
            <a:xfrm>
              <a:off x="1363819" y="7349948"/>
              <a:ext cx="52554" cy="52398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"/>
                </a:cxn>
                <a:cxn ang="0">
                  <a:pos x="31" y="12"/>
                </a:cxn>
                <a:cxn ang="0">
                  <a:pos x="22" y="31"/>
                </a:cxn>
                <a:cxn ang="0">
                  <a:pos x="3" y="22"/>
                </a:cxn>
                <a:cxn ang="0">
                  <a:pos x="10" y="19"/>
                </a:cxn>
                <a:cxn ang="0">
                  <a:pos x="19" y="24"/>
                </a:cxn>
                <a:cxn ang="0">
                  <a:pos x="24" y="14"/>
                </a:cxn>
                <a:cxn ang="0">
                  <a:pos x="14" y="10"/>
                </a:cxn>
                <a:cxn ang="0">
                  <a:pos x="10" y="19"/>
                </a:cxn>
              </a:cxnLst>
              <a:rect l="0" t="0" r="r" b="b"/>
              <a:pathLst>
                <a:path w="34" h="34">
                  <a:moveTo>
                    <a:pt x="3" y="22"/>
                  </a:moveTo>
                  <a:cubicBezTo>
                    <a:pt x="0" y="14"/>
                    <a:pt x="4" y="6"/>
                    <a:pt x="12" y="3"/>
                  </a:cubicBezTo>
                  <a:cubicBezTo>
                    <a:pt x="20" y="0"/>
                    <a:pt x="28" y="4"/>
                    <a:pt x="31" y="12"/>
                  </a:cubicBezTo>
                  <a:cubicBezTo>
                    <a:pt x="34" y="19"/>
                    <a:pt x="30" y="28"/>
                    <a:pt x="22" y="31"/>
                  </a:cubicBezTo>
                  <a:cubicBezTo>
                    <a:pt x="14" y="34"/>
                    <a:pt x="6" y="30"/>
                    <a:pt x="3" y="22"/>
                  </a:cubicBezTo>
                  <a:close/>
                  <a:moveTo>
                    <a:pt x="10" y="19"/>
                  </a:moveTo>
                  <a:cubicBezTo>
                    <a:pt x="12" y="23"/>
                    <a:pt x="16" y="25"/>
                    <a:pt x="19" y="24"/>
                  </a:cubicBezTo>
                  <a:cubicBezTo>
                    <a:pt x="23" y="22"/>
                    <a:pt x="25" y="18"/>
                    <a:pt x="24" y="14"/>
                  </a:cubicBezTo>
                  <a:cubicBezTo>
                    <a:pt x="22" y="11"/>
                    <a:pt x="18" y="9"/>
                    <a:pt x="14" y="10"/>
                  </a:cubicBezTo>
                  <a:cubicBezTo>
                    <a:pt x="11" y="11"/>
                    <a:pt x="9" y="16"/>
                    <a:pt x="10" y="1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$ļîdé">
              <a:extLst>
                <a:ext uri="{FF2B5EF4-FFF2-40B4-BE49-F238E27FC236}">
                  <a16:creationId xmlns:a16="http://schemas.microsoft.com/office/drawing/2014/main" id="{40DE8F0A-D6D8-4ED3-87C8-BB2DE1841CF8}"/>
                </a:ext>
              </a:extLst>
            </p:cNvPr>
            <p:cNvSpPr/>
            <p:nvPr/>
          </p:nvSpPr>
          <p:spPr bwMode="auto">
            <a:xfrm>
              <a:off x="1314403" y="7814938"/>
              <a:ext cx="586885" cy="741410"/>
            </a:xfrm>
            <a:custGeom>
              <a:avLst/>
              <a:gdLst/>
              <a:ahLst/>
              <a:cxnLst>
                <a:cxn ang="0">
                  <a:pos x="262" y="437"/>
                </a:cxn>
                <a:cxn ang="0">
                  <a:pos x="236" y="0"/>
                </a:cxn>
                <a:cxn ang="0">
                  <a:pos x="219" y="7"/>
                </a:cxn>
                <a:cxn ang="0">
                  <a:pos x="256" y="420"/>
                </a:cxn>
                <a:cxn ang="0">
                  <a:pos x="17" y="81"/>
                </a:cxn>
                <a:cxn ang="0">
                  <a:pos x="0" y="87"/>
                </a:cxn>
                <a:cxn ang="0">
                  <a:pos x="262" y="437"/>
                </a:cxn>
              </a:cxnLst>
              <a:rect l="0" t="0" r="r" b="b"/>
              <a:pathLst>
                <a:path w="380" h="480">
                  <a:moveTo>
                    <a:pt x="262" y="437"/>
                  </a:moveTo>
                  <a:cubicBezTo>
                    <a:pt x="380" y="394"/>
                    <a:pt x="316" y="220"/>
                    <a:pt x="236" y="0"/>
                  </a:cubicBezTo>
                  <a:cubicBezTo>
                    <a:pt x="219" y="7"/>
                    <a:pt x="219" y="7"/>
                    <a:pt x="219" y="7"/>
                  </a:cubicBezTo>
                  <a:cubicBezTo>
                    <a:pt x="296" y="217"/>
                    <a:pt x="357" y="383"/>
                    <a:pt x="256" y="420"/>
                  </a:cubicBezTo>
                  <a:cubicBezTo>
                    <a:pt x="155" y="457"/>
                    <a:pt x="94" y="291"/>
                    <a:pt x="17" y="8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81" y="307"/>
                    <a:pt x="144" y="480"/>
                    <a:pt x="262" y="437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š1íḓe">
              <a:extLst>
                <a:ext uri="{FF2B5EF4-FFF2-40B4-BE49-F238E27FC236}">
                  <a16:creationId xmlns:a16="http://schemas.microsoft.com/office/drawing/2014/main" id="{D43084BE-9055-4AA5-A874-3FF3978C757A}"/>
                </a:ext>
              </a:extLst>
            </p:cNvPr>
            <p:cNvSpPr/>
            <p:nvPr/>
          </p:nvSpPr>
          <p:spPr bwMode="auto">
            <a:xfrm>
              <a:off x="1213999" y="780866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şḷiďe">
              <a:extLst>
                <a:ext uri="{FF2B5EF4-FFF2-40B4-BE49-F238E27FC236}">
                  <a16:creationId xmlns:a16="http://schemas.microsoft.com/office/drawing/2014/main" id="{5BDD046F-8B10-482C-98C8-30B1B3B4522E}"/>
                </a:ext>
              </a:extLst>
            </p:cNvPr>
            <p:cNvSpPr/>
            <p:nvPr/>
          </p:nvSpPr>
          <p:spPr bwMode="auto">
            <a:xfrm>
              <a:off x="1275653" y="7870473"/>
              <a:ext cx="77341" cy="77186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33" y="45"/>
                </a:cxn>
                <a:cxn ang="0">
                  <a:pos x="46" y="17"/>
                </a:cxn>
                <a:cxn ang="0">
                  <a:pos x="17" y="4"/>
                </a:cxn>
                <a:cxn ang="0">
                  <a:pos x="4" y="32"/>
                </a:cxn>
              </a:cxnLst>
              <a:rect l="0" t="0" r="r" b="b"/>
              <a:pathLst>
                <a:path w="50" h="50">
                  <a:moveTo>
                    <a:pt x="4" y="32"/>
                  </a:moveTo>
                  <a:cubicBezTo>
                    <a:pt x="8" y="44"/>
                    <a:pt x="21" y="50"/>
                    <a:pt x="33" y="45"/>
                  </a:cubicBezTo>
                  <a:cubicBezTo>
                    <a:pt x="44" y="41"/>
                    <a:pt x="50" y="29"/>
                    <a:pt x="46" y="17"/>
                  </a:cubicBezTo>
                  <a:cubicBezTo>
                    <a:pt x="42" y="6"/>
                    <a:pt x="29" y="0"/>
                    <a:pt x="17" y="4"/>
                  </a:cubicBezTo>
                  <a:cubicBezTo>
                    <a:pt x="6" y="8"/>
                    <a:pt x="0" y="21"/>
                    <a:pt x="4" y="32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$ḷîḋe">
              <a:extLst>
                <a:ext uri="{FF2B5EF4-FFF2-40B4-BE49-F238E27FC236}">
                  <a16:creationId xmlns:a16="http://schemas.microsoft.com/office/drawing/2014/main" id="{8D4C4DD1-F511-4E4C-B491-CC70B08E5121}"/>
                </a:ext>
              </a:extLst>
            </p:cNvPr>
            <p:cNvSpPr/>
            <p:nvPr/>
          </p:nvSpPr>
          <p:spPr bwMode="auto">
            <a:xfrm>
              <a:off x="1595531" y="7766934"/>
              <a:ext cx="140565" cy="106678"/>
            </a:xfrm>
            <a:custGeom>
              <a:avLst/>
              <a:gdLst/>
              <a:ahLst/>
              <a:cxnLst>
                <a:cxn ang="0">
                  <a:pos x="5" y="49"/>
                </a:cxn>
                <a:cxn ang="0">
                  <a:pos x="37" y="64"/>
                </a:cxn>
                <a:cxn ang="0">
                  <a:pos x="71" y="51"/>
                </a:cxn>
                <a:cxn ang="0">
                  <a:pos x="86" y="20"/>
                </a:cxn>
                <a:cxn ang="0">
                  <a:pos x="54" y="5"/>
                </a:cxn>
                <a:cxn ang="0">
                  <a:pos x="20" y="18"/>
                </a:cxn>
                <a:cxn ang="0">
                  <a:pos x="5" y="49"/>
                </a:cxn>
              </a:cxnLst>
              <a:rect l="0" t="0" r="r" b="b"/>
              <a:pathLst>
                <a:path w="91" h="69">
                  <a:moveTo>
                    <a:pt x="5" y="49"/>
                  </a:moveTo>
                  <a:cubicBezTo>
                    <a:pt x="10" y="62"/>
                    <a:pt x="24" y="69"/>
                    <a:pt x="37" y="64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84" y="47"/>
                    <a:pt x="91" y="32"/>
                    <a:pt x="86" y="20"/>
                  </a:cubicBezTo>
                  <a:cubicBezTo>
                    <a:pt x="81" y="7"/>
                    <a:pt x="67" y="0"/>
                    <a:pt x="54" y="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7" y="22"/>
                    <a:pt x="0" y="37"/>
                    <a:pt x="5" y="49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ṧḻíḑè">
              <a:extLst>
                <a:ext uri="{FF2B5EF4-FFF2-40B4-BE49-F238E27FC236}">
                  <a16:creationId xmlns:a16="http://schemas.microsoft.com/office/drawing/2014/main" id="{E487EBFA-0794-4FAE-ABDD-F72E1982DFB7}"/>
                </a:ext>
              </a:extLst>
            </p:cNvPr>
            <p:cNvSpPr/>
            <p:nvPr/>
          </p:nvSpPr>
          <p:spPr bwMode="auto">
            <a:xfrm>
              <a:off x="1649494" y="7835018"/>
              <a:ext cx="60241" cy="47848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14" y="30"/>
                </a:cxn>
                <a:cxn ang="0">
                  <a:pos x="33" y="23"/>
                </a:cxn>
                <a:cxn ang="0">
                  <a:pos x="37" y="9"/>
                </a:cxn>
                <a:cxn ang="0">
                  <a:pos x="26" y="1"/>
                </a:cxn>
                <a:cxn ang="0">
                  <a:pos x="6" y="9"/>
                </a:cxn>
                <a:cxn ang="0">
                  <a:pos x="2" y="22"/>
                </a:cxn>
              </a:cxnLst>
              <a:rect l="0" t="0" r="r" b="b"/>
              <a:pathLst>
                <a:path w="39" h="31">
                  <a:moveTo>
                    <a:pt x="2" y="22"/>
                  </a:moveTo>
                  <a:cubicBezTo>
                    <a:pt x="5" y="28"/>
                    <a:pt x="10" y="31"/>
                    <a:pt x="14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8" y="21"/>
                    <a:pt x="39" y="15"/>
                    <a:pt x="37" y="9"/>
                  </a:cubicBezTo>
                  <a:cubicBezTo>
                    <a:pt x="35" y="3"/>
                    <a:pt x="30" y="0"/>
                    <a:pt x="26" y="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" y="10"/>
                    <a:pt x="0" y="16"/>
                    <a:pt x="2" y="2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ṣļiḑe">
              <a:extLst>
                <a:ext uri="{FF2B5EF4-FFF2-40B4-BE49-F238E27FC236}">
                  <a16:creationId xmlns:a16="http://schemas.microsoft.com/office/drawing/2014/main" id="{FA073B06-BA9C-4BD9-9471-BBF81AE43300}"/>
                </a:ext>
              </a:extLst>
            </p:cNvPr>
            <p:cNvSpPr/>
            <p:nvPr/>
          </p:nvSpPr>
          <p:spPr bwMode="auto">
            <a:xfrm>
              <a:off x="1213999" y="780866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45" y="11"/>
                </a:cxn>
                <a:cxn ang="0">
                  <a:pos x="119" y="45"/>
                </a:cxn>
                <a:cxn ang="0">
                  <a:pos x="85" y="119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73" y="85"/>
                </a:cxn>
                <a:cxn ang="0">
                  <a:pos x="86" y="57"/>
                </a:cxn>
                <a:cxn ang="0">
                  <a:pos x="57" y="44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0" y="55"/>
                    <a:pt x="15" y="22"/>
                    <a:pt x="45" y="11"/>
                  </a:cubicBezTo>
                  <a:cubicBezTo>
                    <a:pt x="75" y="0"/>
                    <a:pt x="108" y="15"/>
                    <a:pt x="119" y="45"/>
                  </a:cubicBezTo>
                  <a:cubicBezTo>
                    <a:pt x="130" y="75"/>
                    <a:pt x="115" y="108"/>
                    <a:pt x="85" y="119"/>
                  </a:cubicBezTo>
                  <a:cubicBezTo>
                    <a:pt x="55" y="130"/>
                    <a:pt x="22" y="114"/>
                    <a:pt x="11" y="85"/>
                  </a:cubicBezTo>
                  <a:close/>
                  <a:moveTo>
                    <a:pt x="44" y="72"/>
                  </a:moveTo>
                  <a:cubicBezTo>
                    <a:pt x="48" y="84"/>
                    <a:pt x="61" y="90"/>
                    <a:pt x="73" y="85"/>
                  </a:cubicBezTo>
                  <a:cubicBezTo>
                    <a:pt x="84" y="81"/>
                    <a:pt x="90" y="69"/>
                    <a:pt x="86" y="57"/>
                  </a:cubicBezTo>
                  <a:cubicBezTo>
                    <a:pt x="82" y="46"/>
                    <a:pt x="69" y="40"/>
                    <a:pt x="57" y="44"/>
                  </a:cubicBezTo>
                  <a:cubicBezTo>
                    <a:pt x="46" y="48"/>
                    <a:pt x="40" y="61"/>
                    <a:pt x="44" y="72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sḷiďè">
              <a:extLst>
                <a:ext uri="{FF2B5EF4-FFF2-40B4-BE49-F238E27FC236}">
                  <a16:creationId xmlns:a16="http://schemas.microsoft.com/office/drawing/2014/main" id="{4EEE50B2-A6A9-4489-B3E8-973C6C364196}"/>
                </a:ext>
              </a:extLst>
            </p:cNvPr>
            <p:cNvSpPr/>
            <p:nvPr/>
          </p:nvSpPr>
          <p:spPr bwMode="auto">
            <a:xfrm>
              <a:off x="1213999" y="7808663"/>
              <a:ext cx="200805" cy="200806"/>
            </a:xfrm>
            <a:custGeom>
              <a:avLst/>
              <a:gdLst/>
              <a:ahLst/>
              <a:cxnLst>
                <a:cxn ang="0">
                  <a:pos x="11" y="85"/>
                </a:cxn>
                <a:cxn ang="0">
                  <a:pos x="85" y="119"/>
                </a:cxn>
                <a:cxn ang="0">
                  <a:pos x="119" y="45"/>
                </a:cxn>
                <a:cxn ang="0">
                  <a:pos x="45" y="11"/>
                </a:cxn>
                <a:cxn ang="0">
                  <a:pos x="11" y="85"/>
                </a:cxn>
                <a:cxn ang="0">
                  <a:pos x="44" y="72"/>
                </a:cxn>
                <a:cxn ang="0">
                  <a:pos x="57" y="44"/>
                </a:cxn>
                <a:cxn ang="0">
                  <a:pos x="86" y="57"/>
                </a:cxn>
                <a:cxn ang="0">
                  <a:pos x="73" y="85"/>
                </a:cxn>
                <a:cxn ang="0">
                  <a:pos x="44" y="72"/>
                </a:cxn>
              </a:cxnLst>
              <a:rect l="0" t="0" r="r" b="b"/>
              <a:pathLst>
                <a:path w="130" h="130">
                  <a:moveTo>
                    <a:pt x="11" y="85"/>
                  </a:moveTo>
                  <a:cubicBezTo>
                    <a:pt x="22" y="114"/>
                    <a:pt x="55" y="130"/>
                    <a:pt x="85" y="119"/>
                  </a:cubicBezTo>
                  <a:cubicBezTo>
                    <a:pt x="115" y="108"/>
                    <a:pt x="130" y="75"/>
                    <a:pt x="119" y="45"/>
                  </a:cubicBezTo>
                  <a:cubicBezTo>
                    <a:pt x="108" y="15"/>
                    <a:pt x="75" y="0"/>
                    <a:pt x="45" y="11"/>
                  </a:cubicBezTo>
                  <a:cubicBezTo>
                    <a:pt x="15" y="22"/>
                    <a:pt x="0" y="55"/>
                    <a:pt x="11" y="85"/>
                  </a:cubicBezTo>
                  <a:close/>
                  <a:moveTo>
                    <a:pt x="44" y="72"/>
                  </a:moveTo>
                  <a:cubicBezTo>
                    <a:pt x="40" y="61"/>
                    <a:pt x="46" y="48"/>
                    <a:pt x="57" y="44"/>
                  </a:cubicBezTo>
                  <a:cubicBezTo>
                    <a:pt x="69" y="40"/>
                    <a:pt x="82" y="46"/>
                    <a:pt x="86" y="57"/>
                  </a:cubicBezTo>
                  <a:cubicBezTo>
                    <a:pt x="90" y="69"/>
                    <a:pt x="84" y="81"/>
                    <a:pt x="73" y="85"/>
                  </a:cubicBezTo>
                  <a:cubicBezTo>
                    <a:pt x="61" y="90"/>
                    <a:pt x="48" y="84"/>
                    <a:pt x="44" y="7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śḷïḓé">
              <a:extLst>
                <a:ext uri="{FF2B5EF4-FFF2-40B4-BE49-F238E27FC236}">
                  <a16:creationId xmlns:a16="http://schemas.microsoft.com/office/drawing/2014/main" id="{47B7DDB2-D474-42A1-8762-8D32DED76888}"/>
                </a:ext>
              </a:extLst>
            </p:cNvPr>
            <p:cNvSpPr/>
            <p:nvPr/>
          </p:nvSpPr>
          <p:spPr bwMode="auto">
            <a:xfrm>
              <a:off x="4169132" y="6943631"/>
              <a:ext cx="325837" cy="325994"/>
            </a:xfrm>
            <a:custGeom>
              <a:avLst/>
              <a:gdLst/>
              <a:ahLst/>
              <a:cxnLst>
                <a:cxn ang="0">
                  <a:pos x="174" y="25"/>
                </a:cxn>
                <a:cxn ang="0">
                  <a:pos x="105" y="0"/>
                </a:cxn>
                <a:cxn ang="0">
                  <a:pos x="0" y="105"/>
                </a:cxn>
                <a:cxn ang="0">
                  <a:pos x="105" y="211"/>
                </a:cxn>
                <a:cxn ang="0">
                  <a:pos x="173" y="186"/>
                </a:cxn>
                <a:cxn ang="0">
                  <a:pos x="211" y="105"/>
                </a:cxn>
                <a:cxn ang="0">
                  <a:pos x="174" y="25"/>
                </a:cxn>
              </a:cxnLst>
              <a:rect l="0" t="0" r="r" b="b"/>
              <a:pathLst>
                <a:path w="211" h="211">
                  <a:moveTo>
                    <a:pt x="174" y="25"/>
                  </a:moveTo>
                  <a:cubicBezTo>
                    <a:pt x="155" y="9"/>
                    <a:pt x="131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1"/>
                    <a:pt x="105" y="211"/>
                  </a:cubicBezTo>
                  <a:cubicBezTo>
                    <a:pt x="131" y="211"/>
                    <a:pt x="155" y="201"/>
                    <a:pt x="173" y="186"/>
                  </a:cubicBezTo>
                  <a:cubicBezTo>
                    <a:pt x="196" y="166"/>
                    <a:pt x="211" y="138"/>
                    <a:pt x="211" y="105"/>
                  </a:cubicBezTo>
                  <a:cubicBezTo>
                    <a:pt x="211" y="73"/>
                    <a:pt x="196" y="44"/>
                    <a:pt x="174" y="25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1îḍê">
              <a:extLst>
                <a:ext uri="{FF2B5EF4-FFF2-40B4-BE49-F238E27FC236}">
                  <a16:creationId xmlns:a16="http://schemas.microsoft.com/office/drawing/2014/main" id="{E54206F6-3C65-4756-BFB7-D7BC374125BA}"/>
                </a:ext>
              </a:extLst>
            </p:cNvPr>
            <p:cNvSpPr/>
            <p:nvPr/>
          </p:nvSpPr>
          <p:spPr bwMode="auto">
            <a:xfrm>
              <a:off x="4436295" y="6982223"/>
              <a:ext cx="58673" cy="248654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38" y="80"/>
                </a:cxn>
                <a:cxn ang="0">
                  <a:pos x="1" y="0"/>
                </a:cxn>
              </a:cxnLst>
              <a:rect l="0" t="0" r="r" b="b"/>
              <a:pathLst>
                <a:path w="38" h="161">
                  <a:moveTo>
                    <a:pt x="0" y="161"/>
                  </a:moveTo>
                  <a:cubicBezTo>
                    <a:pt x="23" y="141"/>
                    <a:pt x="38" y="113"/>
                    <a:pt x="38" y="80"/>
                  </a:cubicBezTo>
                  <a:cubicBezTo>
                    <a:pt x="38" y="48"/>
                    <a:pt x="23" y="19"/>
                    <a:pt x="1" y="0"/>
                  </a:cubicBezTo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ş1íďe">
              <a:extLst>
                <a:ext uri="{FF2B5EF4-FFF2-40B4-BE49-F238E27FC236}">
                  <a16:creationId xmlns:a16="http://schemas.microsoft.com/office/drawing/2014/main" id="{7A3E49FB-967C-4FCD-9B70-435952914F3C}"/>
                </a:ext>
              </a:extLst>
            </p:cNvPr>
            <p:cNvSpPr/>
            <p:nvPr/>
          </p:nvSpPr>
          <p:spPr bwMode="auto">
            <a:xfrm>
              <a:off x="4433315" y="6977673"/>
              <a:ext cx="64791" cy="256341"/>
            </a:xfrm>
            <a:custGeom>
              <a:avLst/>
              <a:gdLst/>
              <a:ahLst/>
              <a:cxnLst>
                <a:cxn ang="0">
                  <a:pos x="4" y="165"/>
                </a:cxn>
                <a:cxn ang="0">
                  <a:pos x="42" y="83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38" y="83"/>
                </a:cxn>
                <a:cxn ang="0">
                  <a:pos x="1" y="162"/>
                </a:cxn>
                <a:cxn ang="0">
                  <a:pos x="1" y="165"/>
                </a:cxn>
                <a:cxn ang="0">
                  <a:pos x="4" y="165"/>
                </a:cxn>
              </a:cxnLst>
              <a:rect l="0" t="0" r="r" b="b"/>
              <a:pathLst>
                <a:path w="42" h="166">
                  <a:moveTo>
                    <a:pt x="4" y="165"/>
                  </a:moveTo>
                  <a:cubicBezTo>
                    <a:pt x="27" y="146"/>
                    <a:pt x="42" y="116"/>
                    <a:pt x="42" y="83"/>
                  </a:cubicBezTo>
                  <a:cubicBezTo>
                    <a:pt x="42" y="50"/>
                    <a:pt x="27" y="2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4" y="23"/>
                    <a:pt x="38" y="51"/>
                    <a:pt x="38" y="83"/>
                  </a:cubicBezTo>
                  <a:cubicBezTo>
                    <a:pt x="38" y="115"/>
                    <a:pt x="24" y="143"/>
                    <a:pt x="1" y="162"/>
                  </a:cubicBezTo>
                  <a:cubicBezTo>
                    <a:pt x="0" y="163"/>
                    <a:pt x="0" y="164"/>
                    <a:pt x="1" y="165"/>
                  </a:cubicBezTo>
                  <a:cubicBezTo>
                    <a:pt x="2" y="166"/>
                    <a:pt x="3" y="166"/>
                    <a:pt x="4" y="165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ľïḋe">
              <a:extLst>
                <a:ext uri="{FF2B5EF4-FFF2-40B4-BE49-F238E27FC236}">
                  <a16:creationId xmlns:a16="http://schemas.microsoft.com/office/drawing/2014/main" id="{4E76C3BE-6998-4BE3-BD50-7E9D65678079}"/>
                </a:ext>
              </a:extLst>
            </p:cNvPr>
            <p:cNvSpPr/>
            <p:nvPr/>
          </p:nvSpPr>
          <p:spPr bwMode="auto">
            <a:xfrm>
              <a:off x="4221685" y="6996185"/>
              <a:ext cx="220886" cy="219317"/>
            </a:xfrm>
            <a:prstGeom prst="ellipse">
              <a:avLst/>
            </a:pr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$ľîḑê">
              <a:extLst>
                <a:ext uri="{FF2B5EF4-FFF2-40B4-BE49-F238E27FC236}">
                  <a16:creationId xmlns:a16="http://schemas.microsoft.com/office/drawing/2014/main" id="{0E75434E-CFAE-4E83-ABFA-1CCD4A4CB44B}"/>
                </a:ext>
              </a:extLst>
            </p:cNvPr>
            <p:cNvSpPr/>
            <p:nvPr/>
          </p:nvSpPr>
          <p:spPr bwMode="auto">
            <a:xfrm>
              <a:off x="4836493" y="7515143"/>
              <a:ext cx="24630" cy="57262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4" y="8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3" y="37"/>
                </a:cxn>
                <a:cxn ang="0">
                  <a:pos x="16" y="36"/>
                </a:cxn>
              </a:cxnLst>
              <a:rect l="0" t="0" r="r" b="b"/>
              <a:pathLst>
                <a:path w="16" h="37">
                  <a:moveTo>
                    <a:pt x="16" y="36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3" y="3"/>
                    <a:pt x="9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ṧliḑê">
              <a:extLst>
                <a:ext uri="{FF2B5EF4-FFF2-40B4-BE49-F238E27FC236}">
                  <a16:creationId xmlns:a16="http://schemas.microsoft.com/office/drawing/2014/main" id="{3AAA8BD6-32D7-4458-8BEE-132EA357C5B9}"/>
                </a:ext>
              </a:extLst>
            </p:cNvPr>
            <p:cNvSpPr/>
            <p:nvPr/>
          </p:nvSpPr>
          <p:spPr bwMode="auto">
            <a:xfrm>
              <a:off x="4820964" y="7515143"/>
              <a:ext cx="20080" cy="586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13" y="37"/>
                </a:cxn>
                <a:cxn ang="0">
                  <a:pos x="10" y="0"/>
                </a:cxn>
              </a:cxnLst>
              <a:rect l="0" t="0" r="r" b="b"/>
              <a:pathLst>
                <a:path w="13" h="38">
                  <a:moveTo>
                    <a:pt x="10" y="0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3" y="37"/>
                    <a:pt x="13" y="37"/>
                    <a:pt x="13" y="3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ŝ1íďé">
              <a:extLst>
                <a:ext uri="{FF2B5EF4-FFF2-40B4-BE49-F238E27FC236}">
                  <a16:creationId xmlns:a16="http://schemas.microsoft.com/office/drawing/2014/main" id="{D9861ACC-025E-4F74-8647-721A7446160E}"/>
                </a:ext>
              </a:extLst>
            </p:cNvPr>
            <p:cNvSpPr/>
            <p:nvPr/>
          </p:nvSpPr>
          <p:spPr bwMode="auto">
            <a:xfrm>
              <a:off x="4810138" y="7572401"/>
              <a:ext cx="74203" cy="583904"/>
            </a:xfrm>
            <a:custGeom>
              <a:avLst/>
              <a:gdLst/>
              <a:ahLst/>
              <a:cxnLst>
                <a:cxn ang="0">
                  <a:pos x="43" y="306"/>
                </a:cxn>
                <a:cxn ang="0">
                  <a:pos x="30" y="307"/>
                </a:cxn>
                <a:cxn ang="0">
                  <a:pos x="22" y="192"/>
                </a:cxn>
                <a:cxn ang="0">
                  <a:pos x="34" y="191"/>
                </a:cxn>
                <a:cxn ang="0">
                  <a:pos x="20" y="0"/>
                </a:cxn>
                <a:cxn ang="0">
                  <a:pos x="9" y="1"/>
                </a:cxn>
                <a:cxn ang="0">
                  <a:pos x="14" y="74"/>
                </a:cxn>
                <a:cxn ang="0">
                  <a:pos x="8" y="118"/>
                </a:cxn>
                <a:cxn ang="0">
                  <a:pos x="4" y="204"/>
                </a:cxn>
                <a:cxn ang="0">
                  <a:pos x="15" y="348"/>
                </a:cxn>
                <a:cxn ang="0">
                  <a:pos x="48" y="377"/>
                </a:cxn>
                <a:cxn ang="0">
                  <a:pos x="43" y="306"/>
                </a:cxn>
              </a:cxnLst>
              <a:rect l="0" t="0" r="r" b="b"/>
              <a:pathLst>
                <a:path w="48" h="378">
                  <a:moveTo>
                    <a:pt x="43" y="306"/>
                  </a:moveTo>
                  <a:cubicBezTo>
                    <a:pt x="30" y="307"/>
                    <a:pt x="30" y="307"/>
                    <a:pt x="30" y="307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82"/>
                    <a:pt x="13" y="102"/>
                    <a:pt x="8" y="118"/>
                  </a:cubicBezTo>
                  <a:cubicBezTo>
                    <a:pt x="0" y="144"/>
                    <a:pt x="2" y="177"/>
                    <a:pt x="4" y="20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6" y="368"/>
                    <a:pt x="28" y="378"/>
                    <a:pt x="48" y="377"/>
                  </a:cubicBezTo>
                  <a:lnTo>
                    <a:pt x="43" y="306"/>
                  </a:lnTo>
                  <a:close/>
                </a:path>
              </a:pathLst>
            </a:custGeom>
            <a:solidFill>
              <a:srgbClr val="D9DDD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ṣlïḍé">
              <a:extLst>
                <a:ext uri="{FF2B5EF4-FFF2-40B4-BE49-F238E27FC236}">
                  <a16:creationId xmlns:a16="http://schemas.microsoft.com/office/drawing/2014/main" id="{362BB5B3-6DA4-4030-8814-35EB10527D68}"/>
                </a:ext>
              </a:extLst>
            </p:cNvPr>
            <p:cNvSpPr/>
            <p:nvPr/>
          </p:nvSpPr>
          <p:spPr bwMode="auto">
            <a:xfrm>
              <a:off x="4841042" y="7570834"/>
              <a:ext cx="89578" cy="583904"/>
            </a:xfrm>
            <a:custGeom>
              <a:avLst/>
              <a:gdLst/>
              <a:ahLst/>
              <a:cxnLst>
                <a:cxn ang="0">
                  <a:pos x="14" y="192"/>
                </a:cxn>
                <a:cxn ang="0">
                  <a:pos x="27" y="191"/>
                </a:cxn>
                <a:cxn ang="0">
                  <a:pos x="36" y="306"/>
                </a:cxn>
                <a:cxn ang="0">
                  <a:pos x="23" y="307"/>
                </a:cxn>
                <a:cxn ang="0">
                  <a:pos x="28" y="378"/>
                </a:cxn>
                <a:cxn ang="0">
                  <a:pos x="29" y="378"/>
                </a:cxn>
                <a:cxn ang="0">
                  <a:pos x="57" y="340"/>
                </a:cxn>
                <a:cxn ang="0">
                  <a:pos x="46" y="199"/>
                </a:cxn>
                <a:cxn ang="0">
                  <a:pos x="32" y="118"/>
                </a:cxn>
                <a:cxn ang="0">
                  <a:pos x="18" y="73"/>
                </a:cxn>
                <a:cxn ang="0">
                  <a:pos x="13" y="0"/>
                </a:cxn>
                <a:cxn ang="0">
                  <a:pos x="0" y="1"/>
                </a:cxn>
                <a:cxn ang="0">
                  <a:pos x="14" y="192"/>
                </a:cxn>
              </a:cxnLst>
              <a:rect l="0" t="0" r="r" b="b"/>
              <a:pathLst>
                <a:path w="58" h="378">
                  <a:moveTo>
                    <a:pt x="14" y="192"/>
                  </a:moveTo>
                  <a:cubicBezTo>
                    <a:pt x="27" y="191"/>
                    <a:pt x="27" y="191"/>
                    <a:pt x="27" y="191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23" y="307"/>
                    <a:pt x="23" y="307"/>
                    <a:pt x="23" y="307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50" y="377"/>
                    <a:pt x="58" y="361"/>
                    <a:pt x="57" y="340"/>
                  </a:cubicBezTo>
                  <a:cubicBezTo>
                    <a:pt x="46" y="199"/>
                    <a:pt x="46" y="199"/>
                    <a:pt x="46" y="199"/>
                  </a:cubicBezTo>
                  <a:cubicBezTo>
                    <a:pt x="44" y="172"/>
                    <a:pt x="44" y="143"/>
                    <a:pt x="32" y="118"/>
                  </a:cubicBezTo>
                  <a:cubicBezTo>
                    <a:pt x="25" y="103"/>
                    <a:pt x="19" y="81"/>
                    <a:pt x="18" y="7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4" y="192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Slíḋê">
              <a:extLst>
                <a:ext uri="{FF2B5EF4-FFF2-40B4-BE49-F238E27FC236}">
                  <a16:creationId xmlns:a16="http://schemas.microsoft.com/office/drawing/2014/main" id="{0F087E6F-DC68-457D-AD3B-30B671F5EF3C}"/>
                </a:ext>
              </a:extLst>
            </p:cNvPr>
            <p:cNvSpPr/>
            <p:nvPr/>
          </p:nvSpPr>
          <p:spPr bwMode="auto">
            <a:xfrm>
              <a:off x="4844180" y="7867336"/>
              <a:ext cx="32474" cy="17931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9" y="1143"/>
                </a:cxn>
                <a:cxn ang="0">
                  <a:pos x="207" y="1133"/>
                </a:cxn>
                <a:cxn ang="0">
                  <a:pos x="118" y="0"/>
                </a:cxn>
                <a:cxn ang="0">
                  <a:pos x="0" y="10"/>
                </a:cxn>
              </a:cxnLst>
              <a:rect l="0" t="0" r="r" b="b"/>
              <a:pathLst>
                <a:path w="207" h="1143">
                  <a:moveTo>
                    <a:pt x="0" y="10"/>
                  </a:moveTo>
                  <a:lnTo>
                    <a:pt x="79" y="1143"/>
                  </a:lnTo>
                  <a:lnTo>
                    <a:pt x="207" y="1133"/>
                  </a:lnTo>
                  <a:lnTo>
                    <a:pt x="11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$1îḋé">
              <a:extLst>
                <a:ext uri="{FF2B5EF4-FFF2-40B4-BE49-F238E27FC236}">
                  <a16:creationId xmlns:a16="http://schemas.microsoft.com/office/drawing/2014/main" id="{AC70EB38-1067-4837-857F-0B294BA946C2}"/>
                </a:ext>
              </a:extLst>
            </p:cNvPr>
            <p:cNvSpPr/>
            <p:nvPr/>
          </p:nvSpPr>
          <p:spPr bwMode="auto">
            <a:xfrm>
              <a:off x="4862694" y="7865923"/>
              <a:ext cx="34042" cy="179156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9"/>
                </a:cxn>
                <a:cxn ang="0">
                  <a:pos x="89" y="1142"/>
                </a:cxn>
                <a:cxn ang="0">
                  <a:pos x="217" y="1132"/>
                </a:cxn>
                <a:cxn ang="0">
                  <a:pos x="128" y="0"/>
                </a:cxn>
              </a:cxnLst>
              <a:rect l="0" t="0" r="r" b="b"/>
              <a:pathLst>
                <a:path w="217" h="1142">
                  <a:moveTo>
                    <a:pt x="128" y="0"/>
                  </a:moveTo>
                  <a:lnTo>
                    <a:pt x="0" y="9"/>
                  </a:lnTo>
                  <a:lnTo>
                    <a:pt x="89" y="1142"/>
                  </a:lnTo>
                  <a:lnTo>
                    <a:pt x="217" y="11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77" name="图片 176">
              <a:extLst>
                <a:ext uri="{FF2B5EF4-FFF2-40B4-BE49-F238E27FC236}">
                  <a16:creationId xmlns:a16="http://schemas.microsoft.com/office/drawing/2014/main" id="{9D4CCBAD-9E23-4AE9-9131-59FAE81B2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03753" y="7230406"/>
              <a:ext cx="138995" cy="115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iŝľíďé">
              <a:extLst>
                <a:ext uri="{FF2B5EF4-FFF2-40B4-BE49-F238E27FC236}">
                  <a16:creationId xmlns:a16="http://schemas.microsoft.com/office/drawing/2014/main" id="{6D5C39AB-57D3-48F3-8D68-9DC90691C69F}"/>
                </a:ext>
              </a:extLst>
            </p:cNvPr>
            <p:cNvSpPr/>
            <p:nvPr/>
          </p:nvSpPr>
          <p:spPr bwMode="auto">
            <a:xfrm>
              <a:off x="4502811" y="7217071"/>
              <a:ext cx="83303" cy="72635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5" y="9"/>
                </a:cxn>
                <a:cxn ang="0">
                  <a:pos x="10" y="30"/>
                </a:cxn>
                <a:cxn ang="0">
                  <a:pos x="38" y="47"/>
                </a:cxn>
                <a:cxn ang="0">
                  <a:pos x="54" y="21"/>
                </a:cxn>
                <a:cxn ang="0">
                  <a:pos x="26" y="4"/>
                </a:cxn>
              </a:cxnLst>
              <a:rect l="0" t="0" r="r" b="b"/>
              <a:pathLst>
                <a:path w="54" h="47">
                  <a:moveTo>
                    <a:pt x="26" y="4"/>
                  </a:moveTo>
                  <a:cubicBezTo>
                    <a:pt x="18" y="0"/>
                    <a:pt x="9" y="2"/>
                    <a:pt x="5" y="9"/>
                  </a:cubicBezTo>
                  <a:cubicBezTo>
                    <a:pt x="0" y="17"/>
                    <a:pt x="3" y="26"/>
                    <a:pt x="10" y="30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54" y="21"/>
                    <a:pt x="54" y="21"/>
                    <a:pt x="54" y="21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ľiďè">
              <a:extLst>
                <a:ext uri="{FF2B5EF4-FFF2-40B4-BE49-F238E27FC236}">
                  <a16:creationId xmlns:a16="http://schemas.microsoft.com/office/drawing/2014/main" id="{C4F27F1A-0E51-41EA-972D-5BA73ADE3358}"/>
                </a:ext>
              </a:extLst>
            </p:cNvPr>
            <p:cNvSpPr/>
            <p:nvPr/>
          </p:nvSpPr>
          <p:spPr bwMode="auto">
            <a:xfrm>
              <a:off x="4561484" y="7249545"/>
              <a:ext cx="83461" cy="72480"/>
            </a:xfrm>
            <a:custGeom>
              <a:avLst/>
              <a:gdLst/>
              <a:ahLst/>
              <a:cxnLst>
                <a:cxn ang="0">
                  <a:pos x="44" y="16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28" y="42"/>
                </a:cxn>
                <a:cxn ang="0">
                  <a:pos x="49" y="37"/>
                </a:cxn>
                <a:cxn ang="0">
                  <a:pos x="44" y="16"/>
                </a:cxn>
              </a:cxnLst>
              <a:rect l="0" t="0" r="r" b="b"/>
              <a:pathLst>
                <a:path w="54" h="47">
                  <a:moveTo>
                    <a:pt x="44" y="1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6" y="47"/>
                    <a:pt x="45" y="45"/>
                    <a:pt x="49" y="37"/>
                  </a:cubicBezTo>
                  <a:cubicBezTo>
                    <a:pt x="54" y="30"/>
                    <a:pt x="51" y="21"/>
                    <a:pt x="44" y="16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0" name="图片 179">
              <a:extLst>
                <a:ext uri="{FF2B5EF4-FFF2-40B4-BE49-F238E27FC236}">
                  <a16:creationId xmlns:a16="http://schemas.microsoft.com/office/drawing/2014/main" id="{D21866C6-B24B-42EF-97B5-146FFE8D6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83762" y="7186324"/>
              <a:ext cx="55692" cy="5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" name="iṩlïḍé">
              <a:extLst>
                <a:ext uri="{FF2B5EF4-FFF2-40B4-BE49-F238E27FC236}">
                  <a16:creationId xmlns:a16="http://schemas.microsoft.com/office/drawing/2014/main" id="{42059E15-D3FC-4518-842C-BE4DB08CC87E}"/>
                </a:ext>
              </a:extLst>
            </p:cNvPr>
            <p:cNvSpPr/>
            <p:nvPr/>
          </p:nvSpPr>
          <p:spPr bwMode="auto">
            <a:xfrm>
              <a:off x="4583134" y="7181460"/>
              <a:ext cx="30905" cy="30905"/>
            </a:xfrm>
            <a:prstGeom prst="ellipse">
              <a:avLst/>
            </a:prstGeom>
            <a:solidFill>
              <a:srgbClr val="FFC7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ṧḷïḍè">
              <a:extLst>
                <a:ext uri="{FF2B5EF4-FFF2-40B4-BE49-F238E27FC236}">
                  <a16:creationId xmlns:a16="http://schemas.microsoft.com/office/drawing/2014/main" id="{D021BE0F-E58D-4BD2-B04F-D7DA7E9BFA77}"/>
                </a:ext>
              </a:extLst>
            </p:cNvPr>
            <p:cNvSpPr/>
            <p:nvPr/>
          </p:nvSpPr>
          <p:spPr bwMode="auto">
            <a:xfrm>
              <a:off x="4581566" y="7180047"/>
              <a:ext cx="34042" cy="33886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0" y="11"/>
                </a:cxn>
                <a:cxn ang="0">
                  <a:pos x="11" y="20"/>
                </a:cxn>
                <a:cxn ang="0">
                  <a:pos x="2" y="11"/>
                </a:cxn>
                <a:cxn ang="0">
                  <a:pos x="11" y="2"/>
                </a:cxn>
                <a:cxn ang="0">
                  <a:pos x="20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11" y="22"/>
                </a:cxn>
                <a:cxn ang="0">
                  <a:pos x="22" y="11"/>
                </a:cxn>
                <a:cxn ang="0">
                  <a:pos x="21" y="11"/>
                </a:cxn>
              </a:cxnLst>
              <a:rect l="0" t="0" r="r" b="b"/>
              <a:pathLst>
                <a:path w="22" h="22">
                  <a:moveTo>
                    <a:pt x="21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6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6" y="2"/>
                    <a:pt x="20" y="6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lnTo>
                    <a:pt x="21" y="11"/>
                  </a:ln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3" name="图片 182">
              <a:extLst>
                <a:ext uri="{FF2B5EF4-FFF2-40B4-BE49-F238E27FC236}">
                  <a16:creationId xmlns:a16="http://schemas.microsoft.com/office/drawing/2014/main" id="{6A15388D-2EE2-436E-ABEA-BFE9AB8FA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657652" y="7146005"/>
              <a:ext cx="101971" cy="101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" name="îSļídè">
              <a:extLst>
                <a:ext uri="{FF2B5EF4-FFF2-40B4-BE49-F238E27FC236}">
                  <a16:creationId xmlns:a16="http://schemas.microsoft.com/office/drawing/2014/main" id="{3D9E1D1F-27B0-4D5C-B6B5-A6EE5ECD54EC}"/>
                </a:ext>
              </a:extLst>
            </p:cNvPr>
            <p:cNvSpPr/>
            <p:nvPr/>
          </p:nvSpPr>
          <p:spPr bwMode="auto">
            <a:xfrm>
              <a:off x="4658750" y="7149142"/>
              <a:ext cx="57262" cy="57104"/>
            </a:xfrm>
            <a:prstGeom prst="ellipse">
              <a:avLst/>
            </a:pr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şľídè">
              <a:extLst>
                <a:ext uri="{FF2B5EF4-FFF2-40B4-BE49-F238E27FC236}">
                  <a16:creationId xmlns:a16="http://schemas.microsoft.com/office/drawing/2014/main" id="{E8E324E7-E5B5-482C-AFBB-728EAE8D3EE4}"/>
                </a:ext>
              </a:extLst>
            </p:cNvPr>
            <p:cNvSpPr/>
            <p:nvPr/>
          </p:nvSpPr>
          <p:spPr bwMode="auto">
            <a:xfrm>
              <a:off x="4669575" y="7155261"/>
              <a:ext cx="37024" cy="4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6" y="276"/>
                </a:cxn>
                <a:cxn ang="0">
                  <a:pos x="0" y="0"/>
                </a:cxn>
              </a:cxnLst>
              <a:rect l="0" t="0" r="r" b="b"/>
              <a:pathLst>
                <a:path w="236" h="276">
                  <a:moveTo>
                    <a:pt x="0" y="0"/>
                  </a:moveTo>
                  <a:lnTo>
                    <a:pt x="236" y="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Sḷîḋe">
              <a:extLst>
                <a:ext uri="{FF2B5EF4-FFF2-40B4-BE49-F238E27FC236}">
                  <a16:creationId xmlns:a16="http://schemas.microsoft.com/office/drawing/2014/main" id="{EA502068-E863-4035-8D30-ABCAED3DB5B1}"/>
                </a:ext>
              </a:extLst>
            </p:cNvPr>
            <p:cNvSpPr/>
            <p:nvPr/>
          </p:nvSpPr>
          <p:spPr bwMode="auto">
            <a:xfrm>
              <a:off x="4669575" y="7155261"/>
              <a:ext cx="37024" cy="4329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slïḋê">
              <a:extLst>
                <a:ext uri="{FF2B5EF4-FFF2-40B4-BE49-F238E27FC236}">
                  <a16:creationId xmlns:a16="http://schemas.microsoft.com/office/drawing/2014/main" id="{D8A44224-81FF-4FEF-BCB4-D96684F64659}"/>
                </a:ext>
              </a:extLst>
            </p:cNvPr>
            <p:cNvSpPr/>
            <p:nvPr/>
          </p:nvSpPr>
          <p:spPr bwMode="auto">
            <a:xfrm>
              <a:off x="4666437" y="715369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  <a:cxn ang="0">
                  <a:pos x="0" y="3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3AC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śḷîḑé">
              <a:extLst>
                <a:ext uri="{FF2B5EF4-FFF2-40B4-BE49-F238E27FC236}">
                  <a16:creationId xmlns:a16="http://schemas.microsoft.com/office/drawing/2014/main" id="{5F3464DB-C7E1-4B6E-907E-D49DC2BE8A64}"/>
                </a:ext>
              </a:extLst>
            </p:cNvPr>
            <p:cNvSpPr/>
            <p:nvPr/>
          </p:nvSpPr>
          <p:spPr bwMode="auto">
            <a:xfrm>
              <a:off x="4666437" y="7153692"/>
              <a:ext cx="43298" cy="4643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47" y="296"/>
                </a:cxn>
                <a:cxn ang="0">
                  <a:pos x="276" y="266"/>
                </a:cxn>
                <a:cxn ang="0">
                  <a:pos x="30" y="0"/>
                </a:cxn>
              </a:cxnLst>
              <a:rect l="0" t="0" r="r" b="b"/>
              <a:pathLst>
                <a:path w="276" h="296">
                  <a:moveTo>
                    <a:pt x="0" y="30"/>
                  </a:moveTo>
                  <a:lnTo>
                    <a:pt x="247" y="296"/>
                  </a:lnTo>
                  <a:lnTo>
                    <a:pt x="276" y="266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B0A3932F-9F48-4E45-96B8-1B2B1FCB7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539836" y="7075095"/>
              <a:ext cx="106521" cy="106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" name="ïṩlïḓê">
              <a:extLst>
                <a:ext uri="{FF2B5EF4-FFF2-40B4-BE49-F238E27FC236}">
                  <a16:creationId xmlns:a16="http://schemas.microsoft.com/office/drawing/2014/main" id="{C0DD4C23-16CC-40D8-89B7-7977A87144D0}"/>
                </a:ext>
              </a:extLst>
            </p:cNvPr>
            <p:cNvSpPr/>
            <p:nvPr/>
          </p:nvSpPr>
          <p:spPr bwMode="auto">
            <a:xfrm>
              <a:off x="4541405" y="7074939"/>
              <a:ext cx="60241" cy="60243"/>
            </a:xfrm>
            <a:prstGeom prst="ellipse">
              <a:avLst/>
            </a:pr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Slïdê">
              <a:extLst>
                <a:ext uri="{FF2B5EF4-FFF2-40B4-BE49-F238E27FC236}">
                  <a16:creationId xmlns:a16="http://schemas.microsoft.com/office/drawing/2014/main" id="{D185D80B-8BCC-4874-8597-C47FD54DFA16}"/>
                </a:ext>
              </a:extLst>
            </p:cNvPr>
            <p:cNvSpPr/>
            <p:nvPr/>
          </p:nvSpPr>
          <p:spPr bwMode="auto">
            <a:xfrm>
              <a:off x="4538266" y="7071802"/>
              <a:ext cx="66516" cy="66516"/>
            </a:xfrm>
            <a:custGeom>
              <a:avLst/>
              <a:gdLst/>
              <a:ahLst/>
              <a:cxnLst>
                <a:cxn ang="0">
                  <a:pos x="41" y="22"/>
                </a:cxn>
                <a:cxn ang="0">
                  <a:pos x="39" y="22"/>
                </a:cxn>
                <a:cxn ang="0">
                  <a:pos x="34" y="34"/>
                </a:cxn>
                <a:cxn ang="0">
                  <a:pos x="21" y="39"/>
                </a:cxn>
                <a:cxn ang="0">
                  <a:pos x="9" y="34"/>
                </a:cxn>
                <a:cxn ang="0">
                  <a:pos x="4" y="22"/>
                </a:cxn>
                <a:cxn ang="0">
                  <a:pos x="9" y="9"/>
                </a:cxn>
                <a:cxn ang="0">
                  <a:pos x="21" y="4"/>
                </a:cxn>
                <a:cxn ang="0">
                  <a:pos x="34" y="9"/>
                </a:cxn>
                <a:cxn ang="0">
                  <a:pos x="39" y="22"/>
                </a:cxn>
                <a:cxn ang="0">
                  <a:pos x="41" y="22"/>
                </a:cxn>
                <a:cxn ang="0">
                  <a:pos x="43" y="22"/>
                </a:cxn>
                <a:cxn ang="0">
                  <a:pos x="21" y="0"/>
                </a:cxn>
                <a:cxn ang="0">
                  <a:pos x="0" y="22"/>
                </a:cxn>
                <a:cxn ang="0">
                  <a:pos x="21" y="43"/>
                </a:cxn>
                <a:cxn ang="0">
                  <a:pos x="43" y="22"/>
                </a:cxn>
                <a:cxn ang="0">
                  <a:pos x="41" y="22"/>
                </a:cxn>
              </a:cxnLst>
              <a:rect l="0" t="0" r="r" b="b"/>
              <a:pathLst>
                <a:path w="43" h="43">
                  <a:moveTo>
                    <a:pt x="41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7"/>
                    <a:pt x="37" y="31"/>
                    <a:pt x="34" y="34"/>
                  </a:cubicBezTo>
                  <a:cubicBezTo>
                    <a:pt x="31" y="37"/>
                    <a:pt x="26" y="39"/>
                    <a:pt x="21" y="39"/>
                  </a:cubicBezTo>
                  <a:cubicBezTo>
                    <a:pt x="17" y="39"/>
                    <a:pt x="12" y="37"/>
                    <a:pt x="9" y="34"/>
                  </a:cubicBezTo>
                  <a:cubicBezTo>
                    <a:pt x="6" y="31"/>
                    <a:pt x="4" y="27"/>
                    <a:pt x="4" y="22"/>
                  </a:cubicBezTo>
                  <a:cubicBezTo>
                    <a:pt x="4" y="17"/>
                    <a:pt x="6" y="12"/>
                    <a:pt x="9" y="9"/>
                  </a:cubicBezTo>
                  <a:cubicBezTo>
                    <a:pt x="12" y="6"/>
                    <a:pt x="17" y="4"/>
                    <a:pt x="21" y="4"/>
                  </a:cubicBezTo>
                  <a:cubicBezTo>
                    <a:pt x="26" y="4"/>
                    <a:pt x="31" y="6"/>
                    <a:pt x="34" y="9"/>
                  </a:cubicBezTo>
                  <a:cubicBezTo>
                    <a:pt x="37" y="12"/>
                    <a:pt x="39" y="17"/>
                    <a:pt x="39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3"/>
                    <a:pt x="21" y="43"/>
                  </a:cubicBezTo>
                  <a:cubicBezTo>
                    <a:pt x="33" y="43"/>
                    <a:pt x="43" y="34"/>
                    <a:pt x="43" y="22"/>
                  </a:cubicBezTo>
                  <a:lnTo>
                    <a:pt x="41" y="22"/>
                  </a:lnTo>
                  <a:close/>
                </a:path>
              </a:pathLst>
            </a:custGeom>
            <a:solidFill>
              <a:srgbClr val="73C1B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ṧlïḓè">
              <a:extLst>
                <a:ext uri="{FF2B5EF4-FFF2-40B4-BE49-F238E27FC236}">
                  <a16:creationId xmlns:a16="http://schemas.microsoft.com/office/drawing/2014/main" id="{5C962BF5-0EF3-4AEB-B822-DB9DC9F7DE01}"/>
                </a:ext>
              </a:extLst>
            </p:cNvPr>
            <p:cNvSpPr/>
            <p:nvPr/>
          </p:nvSpPr>
          <p:spPr bwMode="auto">
            <a:xfrm>
              <a:off x="4558348" y="7078077"/>
              <a:ext cx="26355" cy="53966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344"/>
                </a:cxn>
                <a:cxn ang="0">
                  <a:pos x="168" y="0"/>
                </a:cxn>
              </a:cxnLst>
              <a:rect l="0" t="0" r="r" b="b"/>
              <a:pathLst>
                <a:path w="168" h="344">
                  <a:moveTo>
                    <a:pt x="168" y="0"/>
                  </a:moveTo>
                  <a:lnTo>
                    <a:pt x="0" y="34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7D0B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śļîḑè">
              <a:extLst>
                <a:ext uri="{FF2B5EF4-FFF2-40B4-BE49-F238E27FC236}">
                  <a16:creationId xmlns:a16="http://schemas.microsoft.com/office/drawing/2014/main" id="{C843BFFE-0CBE-46C5-8BDC-619AE6AA3B6A}"/>
                </a:ext>
              </a:extLst>
            </p:cNvPr>
            <p:cNvSpPr/>
            <p:nvPr/>
          </p:nvSpPr>
          <p:spPr bwMode="auto">
            <a:xfrm flipH="1">
              <a:off x="4558348" y="7078077"/>
              <a:ext cx="26355" cy="5396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ŝḷîďê">
              <a:extLst>
                <a:ext uri="{FF2B5EF4-FFF2-40B4-BE49-F238E27FC236}">
                  <a16:creationId xmlns:a16="http://schemas.microsoft.com/office/drawing/2014/main" id="{40747925-2245-4E61-AC61-10B6B64BDDA0}"/>
                </a:ext>
              </a:extLst>
            </p:cNvPr>
            <p:cNvSpPr/>
            <p:nvPr/>
          </p:nvSpPr>
          <p:spPr bwMode="auto">
            <a:xfrm>
              <a:off x="4556778" y="707650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  <a:cxn ang="0">
                  <a:pos x="158" y="0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9A9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ṡlïḑé">
              <a:extLst>
                <a:ext uri="{FF2B5EF4-FFF2-40B4-BE49-F238E27FC236}">
                  <a16:creationId xmlns:a16="http://schemas.microsoft.com/office/drawing/2014/main" id="{A1C938BD-3AF3-48CC-9644-6B9680B3049D}"/>
                </a:ext>
              </a:extLst>
            </p:cNvPr>
            <p:cNvSpPr/>
            <p:nvPr/>
          </p:nvSpPr>
          <p:spPr bwMode="auto">
            <a:xfrm>
              <a:off x="4556778" y="7076506"/>
              <a:ext cx="30905" cy="5710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344"/>
                </a:cxn>
                <a:cxn ang="0">
                  <a:pos x="30" y="364"/>
                </a:cxn>
                <a:cxn ang="0">
                  <a:pos x="197" y="19"/>
                </a:cxn>
              </a:cxnLst>
              <a:rect l="0" t="0" r="r" b="b"/>
              <a:pathLst>
                <a:path w="197" h="364">
                  <a:moveTo>
                    <a:pt x="158" y="0"/>
                  </a:moveTo>
                  <a:lnTo>
                    <a:pt x="0" y="344"/>
                  </a:lnTo>
                  <a:lnTo>
                    <a:pt x="30" y="364"/>
                  </a:lnTo>
                  <a:lnTo>
                    <a:pt x="197" y="1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5610AC2F-9DDA-4EE0-B201-4F66C0B96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/>
            <a:srcRect/>
            <a:stretch>
              <a:fillRect/>
            </a:stretch>
          </p:blipFill>
          <p:spPr bwMode="auto">
            <a:xfrm>
              <a:off x="4684320" y="7258016"/>
              <a:ext cx="106521" cy="10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" name="isľïḑe">
              <a:extLst>
                <a:ext uri="{FF2B5EF4-FFF2-40B4-BE49-F238E27FC236}">
                  <a16:creationId xmlns:a16="http://schemas.microsoft.com/office/drawing/2014/main" id="{AF6D5F0A-B91D-4E5B-AAA5-C569747B8E2A}"/>
                </a:ext>
              </a:extLst>
            </p:cNvPr>
            <p:cNvSpPr/>
            <p:nvPr/>
          </p:nvSpPr>
          <p:spPr bwMode="auto">
            <a:xfrm>
              <a:off x="4685105" y="7246407"/>
              <a:ext cx="58673" cy="81890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15" y="52"/>
                </a:cxn>
                <a:cxn ang="0">
                  <a:pos x="2" y="24"/>
                </a:cxn>
                <a:cxn ang="0">
                  <a:pos x="23" y="1"/>
                </a:cxn>
                <a:cxn ang="0">
                  <a:pos x="36" y="29"/>
                </a:cxn>
              </a:cxnLst>
              <a:rect l="0" t="0" r="r" b="b"/>
              <a:pathLst>
                <a:path w="38" h="53">
                  <a:moveTo>
                    <a:pt x="36" y="29"/>
                  </a:moveTo>
                  <a:cubicBezTo>
                    <a:pt x="34" y="43"/>
                    <a:pt x="25" y="53"/>
                    <a:pt x="15" y="52"/>
                  </a:cubicBezTo>
                  <a:cubicBezTo>
                    <a:pt x="6" y="50"/>
                    <a:pt x="0" y="38"/>
                    <a:pt x="2" y="24"/>
                  </a:cubicBezTo>
                  <a:cubicBezTo>
                    <a:pt x="4" y="10"/>
                    <a:pt x="13" y="0"/>
                    <a:pt x="23" y="1"/>
                  </a:cubicBezTo>
                  <a:cubicBezTo>
                    <a:pt x="32" y="2"/>
                    <a:pt x="38" y="15"/>
                    <a:pt x="36" y="29"/>
                  </a:cubicBezTo>
                  <a:close/>
                </a:path>
              </a:pathLst>
            </a:custGeom>
            <a:solidFill>
              <a:srgbClr val="EBA4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śḻidè">
              <a:extLst>
                <a:ext uri="{FF2B5EF4-FFF2-40B4-BE49-F238E27FC236}">
                  <a16:creationId xmlns:a16="http://schemas.microsoft.com/office/drawing/2014/main" id="{6DD647F5-A7E2-45F2-9F02-FF0AEA6AAA97}"/>
                </a:ext>
              </a:extLst>
            </p:cNvPr>
            <p:cNvSpPr/>
            <p:nvPr/>
          </p:nvSpPr>
          <p:spPr bwMode="auto">
            <a:xfrm>
              <a:off x="4716009" y="7258802"/>
              <a:ext cx="20080" cy="6479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0"/>
                </a:cxn>
                <a:cxn ang="0">
                  <a:pos x="0" y="42"/>
                </a:cxn>
                <a:cxn ang="0">
                  <a:pos x="12" y="21"/>
                </a:cxn>
                <a:cxn ang="0">
                  <a:pos x="9" y="0"/>
                </a:cxn>
              </a:cxnLst>
              <a:rect l="0" t="0" r="r" b="b"/>
              <a:pathLst>
                <a:path w="13" h="42">
                  <a:moveTo>
                    <a:pt x="9" y="0"/>
                  </a:moveTo>
                  <a:cubicBezTo>
                    <a:pt x="9" y="3"/>
                    <a:pt x="8" y="7"/>
                    <a:pt x="8" y="10"/>
                  </a:cubicBezTo>
                  <a:cubicBezTo>
                    <a:pt x="7" y="22"/>
                    <a:pt x="4" y="33"/>
                    <a:pt x="0" y="42"/>
                  </a:cubicBezTo>
                  <a:cubicBezTo>
                    <a:pt x="6" y="38"/>
                    <a:pt x="11" y="30"/>
                    <a:pt x="12" y="21"/>
                  </a:cubicBezTo>
                  <a:cubicBezTo>
                    <a:pt x="13" y="13"/>
                    <a:pt x="12" y="6"/>
                    <a:pt x="9" y="0"/>
                  </a:cubicBezTo>
                  <a:close/>
                </a:path>
              </a:pathLst>
            </a:custGeom>
            <a:solidFill>
              <a:srgbClr val="EFC52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ŝļíḓè">
              <a:extLst>
                <a:ext uri="{FF2B5EF4-FFF2-40B4-BE49-F238E27FC236}">
                  <a16:creationId xmlns:a16="http://schemas.microsoft.com/office/drawing/2014/main" id="{F60429A4-7788-4E4C-AF2E-B832BC45FF10}"/>
                </a:ext>
              </a:extLst>
            </p:cNvPr>
            <p:cNvSpPr/>
            <p:nvPr/>
          </p:nvSpPr>
          <p:spPr bwMode="auto">
            <a:xfrm>
              <a:off x="2383375" y="7019248"/>
              <a:ext cx="1390262" cy="460440"/>
            </a:xfrm>
            <a:custGeom>
              <a:avLst/>
              <a:gdLst/>
              <a:ahLst/>
              <a:cxnLst>
                <a:cxn ang="0">
                  <a:pos x="900" y="269"/>
                </a:cxn>
                <a:cxn ang="0">
                  <a:pos x="862" y="289"/>
                </a:cxn>
                <a:cxn ang="0">
                  <a:pos x="43" y="298"/>
                </a:cxn>
                <a:cxn ang="0">
                  <a:pos x="3" y="279"/>
                </a:cxn>
                <a:cxn ang="0">
                  <a:pos x="0" y="28"/>
                </a:cxn>
                <a:cxn ang="0">
                  <a:pos x="40" y="10"/>
                </a:cxn>
                <a:cxn ang="0">
                  <a:pos x="858" y="0"/>
                </a:cxn>
                <a:cxn ang="0">
                  <a:pos x="897" y="18"/>
                </a:cxn>
                <a:cxn ang="0">
                  <a:pos x="900" y="269"/>
                </a:cxn>
              </a:cxnLst>
              <a:rect l="0" t="0" r="r" b="b"/>
              <a:pathLst>
                <a:path w="900" h="298">
                  <a:moveTo>
                    <a:pt x="900" y="269"/>
                  </a:moveTo>
                  <a:cubicBezTo>
                    <a:pt x="900" y="279"/>
                    <a:pt x="883" y="288"/>
                    <a:pt x="862" y="289"/>
                  </a:cubicBezTo>
                  <a:cubicBezTo>
                    <a:pt x="43" y="298"/>
                    <a:pt x="43" y="298"/>
                    <a:pt x="43" y="298"/>
                  </a:cubicBezTo>
                  <a:cubicBezTo>
                    <a:pt x="21" y="298"/>
                    <a:pt x="3" y="289"/>
                    <a:pt x="3" y="27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18" y="10"/>
                    <a:pt x="40" y="10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880" y="0"/>
                    <a:pt x="897" y="7"/>
                    <a:pt x="897" y="18"/>
                  </a:cubicBezTo>
                  <a:lnTo>
                    <a:pt x="900" y="269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$ḻïḑê">
              <a:extLst>
                <a:ext uri="{FF2B5EF4-FFF2-40B4-BE49-F238E27FC236}">
                  <a16:creationId xmlns:a16="http://schemas.microsoft.com/office/drawing/2014/main" id="{7A3F8595-309B-4325-A928-FA07C692625F}"/>
                </a:ext>
              </a:extLst>
            </p:cNvPr>
            <p:cNvSpPr/>
            <p:nvPr/>
          </p:nvSpPr>
          <p:spPr bwMode="auto">
            <a:xfrm>
              <a:off x="3606718" y="7349948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ṡlîḍê">
              <a:extLst>
                <a:ext uri="{FF2B5EF4-FFF2-40B4-BE49-F238E27FC236}">
                  <a16:creationId xmlns:a16="http://schemas.microsoft.com/office/drawing/2014/main" id="{C9E6FFAA-ABF2-4B9A-B231-FA1A3794BEEB}"/>
                </a:ext>
              </a:extLst>
            </p:cNvPr>
            <p:cNvSpPr/>
            <p:nvPr/>
          </p:nvSpPr>
          <p:spPr bwMode="auto">
            <a:xfrm>
              <a:off x="3503334" y="7351517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šlîḓé">
              <a:extLst>
                <a:ext uri="{FF2B5EF4-FFF2-40B4-BE49-F238E27FC236}">
                  <a16:creationId xmlns:a16="http://schemas.microsoft.com/office/drawing/2014/main" id="{A3A98012-B5F6-48D7-877A-A18D8988AB10}"/>
                </a:ext>
              </a:extLst>
            </p:cNvPr>
            <p:cNvSpPr/>
            <p:nvPr/>
          </p:nvSpPr>
          <p:spPr bwMode="auto">
            <a:xfrm>
              <a:off x="3399794" y="7351517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5" y="51"/>
                    <a:pt x="1" y="47"/>
                    <a:pt x="1" y="4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4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Sḷíďe">
              <a:extLst>
                <a:ext uri="{FF2B5EF4-FFF2-40B4-BE49-F238E27FC236}">
                  <a16:creationId xmlns:a16="http://schemas.microsoft.com/office/drawing/2014/main" id="{E2C256F2-519E-4A64-9D50-AE938BFF5AA7}"/>
                </a:ext>
              </a:extLst>
            </p:cNvPr>
            <p:cNvSpPr/>
            <p:nvPr/>
          </p:nvSpPr>
          <p:spPr bwMode="auto">
            <a:xfrm>
              <a:off x="3297823" y="7352929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sļíḋe">
              <a:extLst>
                <a:ext uri="{FF2B5EF4-FFF2-40B4-BE49-F238E27FC236}">
                  <a16:creationId xmlns:a16="http://schemas.microsoft.com/office/drawing/2014/main" id="{DF3426B1-378B-4B85-BCF6-9703C23E7CB2}"/>
                </a:ext>
              </a:extLst>
            </p:cNvPr>
            <p:cNvSpPr/>
            <p:nvPr/>
          </p:nvSpPr>
          <p:spPr bwMode="auto">
            <a:xfrm>
              <a:off x="2792673" y="7354496"/>
              <a:ext cx="491188" cy="81890"/>
            </a:xfrm>
            <a:custGeom>
              <a:avLst/>
              <a:gdLst/>
              <a:ahLst/>
              <a:cxnLst>
                <a:cxn ang="0">
                  <a:pos x="318" y="42"/>
                </a:cxn>
                <a:cxn ang="0">
                  <a:pos x="273" y="50"/>
                </a:cxn>
                <a:cxn ang="0">
                  <a:pos x="46" y="53"/>
                </a:cxn>
                <a:cxn ang="0">
                  <a:pos x="1" y="46"/>
                </a:cxn>
                <a:cxn ang="0">
                  <a:pos x="1" y="11"/>
                </a:cxn>
                <a:cxn ang="0">
                  <a:pos x="46" y="3"/>
                </a:cxn>
                <a:cxn ang="0">
                  <a:pos x="272" y="0"/>
                </a:cxn>
                <a:cxn ang="0">
                  <a:pos x="318" y="7"/>
                </a:cxn>
                <a:cxn ang="0">
                  <a:pos x="318" y="42"/>
                </a:cxn>
              </a:cxnLst>
              <a:rect l="0" t="0" r="r" b="b"/>
              <a:pathLst>
                <a:path w="318" h="53">
                  <a:moveTo>
                    <a:pt x="318" y="42"/>
                  </a:moveTo>
                  <a:cubicBezTo>
                    <a:pt x="318" y="46"/>
                    <a:pt x="298" y="50"/>
                    <a:pt x="273" y="50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21" y="53"/>
                    <a:pt x="1" y="50"/>
                    <a:pt x="1" y="46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1" y="3"/>
                    <a:pt x="46" y="3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97" y="0"/>
                    <a:pt x="318" y="3"/>
                    <a:pt x="318" y="7"/>
                  </a:cubicBezTo>
                  <a:lnTo>
                    <a:pt x="318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sḷïďè">
              <a:extLst>
                <a:ext uri="{FF2B5EF4-FFF2-40B4-BE49-F238E27FC236}">
                  <a16:creationId xmlns:a16="http://schemas.microsoft.com/office/drawing/2014/main" id="{1EFE48C8-71E6-4A07-BADB-DF4AA769FDC3}"/>
                </a:ext>
              </a:extLst>
            </p:cNvPr>
            <p:cNvSpPr/>
            <p:nvPr/>
          </p:nvSpPr>
          <p:spPr bwMode="auto">
            <a:xfrm>
              <a:off x="2676896" y="736077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śľíḓe">
              <a:extLst>
                <a:ext uri="{FF2B5EF4-FFF2-40B4-BE49-F238E27FC236}">
                  <a16:creationId xmlns:a16="http://schemas.microsoft.com/office/drawing/2014/main" id="{74AA62DC-940B-41BB-A457-B23894722E19}"/>
                </a:ext>
              </a:extLst>
            </p:cNvPr>
            <p:cNvSpPr/>
            <p:nvPr/>
          </p:nvSpPr>
          <p:spPr bwMode="auto">
            <a:xfrm>
              <a:off x="2573356" y="7362185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$ḻiḑe">
              <a:extLst>
                <a:ext uri="{FF2B5EF4-FFF2-40B4-BE49-F238E27FC236}">
                  <a16:creationId xmlns:a16="http://schemas.microsoft.com/office/drawing/2014/main" id="{096763F4-6677-488B-A400-038881587E3D}"/>
                </a:ext>
              </a:extLst>
            </p:cNvPr>
            <p:cNvSpPr/>
            <p:nvPr/>
          </p:nvSpPr>
          <p:spPr bwMode="auto">
            <a:xfrm>
              <a:off x="2469816" y="7362185"/>
              <a:ext cx="86597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ṧḻïḑé">
              <a:extLst>
                <a:ext uri="{FF2B5EF4-FFF2-40B4-BE49-F238E27FC236}">
                  <a16:creationId xmlns:a16="http://schemas.microsoft.com/office/drawing/2014/main" id="{2E905332-02AD-4291-80B4-DB6A4876E038}"/>
                </a:ext>
              </a:extLst>
            </p:cNvPr>
            <p:cNvSpPr/>
            <p:nvPr/>
          </p:nvSpPr>
          <p:spPr bwMode="auto">
            <a:xfrm>
              <a:off x="3606718" y="7252526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ŝlîḍé">
              <a:extLst>
                <a:ext uri="{FF2B5EF4-FFF2-40B4-BE49-F238E27FC236}">
                  <a16:creationId xmlns:a16="http://schemas.microsoft.com/office/drawing/2014/main" id="{E10D7BAB-B19E-4AC4-AFC4-41ABEB48709D}"/>
                </a:ext>
              </a:extLst>
            </p:cNvPr>
            <p:cNvSpPr/>
            <p:nvPr/>
          </p:nvSpPr>
          <p:spPr bwMode="auto">
            <a:xfrm>
              <a:off x="3503334" y="7254096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ṧ1iḋè">
              <a:extLst>
                <a:ext uri="{FF2B5EF4-FFF2-40B4-BE49-F238E27FC236}">
                  <a16:creationId xmlns:a16="http://schemas.microsoft.com/office/drawing/2014/main" id="{72CAC1B2-4E68-48FF-9F5C-2A9D877DB7D6}"/>
                </a:ext>
              </a:extLst>
            </p:cNvPr>
            <p:cNvSpPr/>
            <p:nvPr/>
          </p:nvSpPr>
          <p:spPr bwMode="auto">
            <a:xfrm>
              <a:off x="3399794" y="7255663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ŝ1ïdè">
              <a:extLst>
                <a:ext uri="{FF2B5EF4-FFF2-40B4-BE49-F238E27FC236}">
                  <a16:creationId xmlns:a16="http://schemas.microsoft.com/office/drawing/2014/main" id="{9847A910-F95C-40F1-89FE-7E0ECB51DED6}"/>
                </a:ext>
              </a:extLst>
            </p:cNvPr>
            <p:cNvSpPr/>
            <p:nvPr/>
          </p:nvSpPr>
          <p:spPr bwMode="auto">
            <a:xfrm>
              <a:off x="3296254" y="7255663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ṥľîḍé">
              <a:extLst>
                <a:ext uri="{FF2B5EF4-FFF2-40B4-BE49-F238E27FC236}">
                  <a16:creationId xmlns:a16="http://schemas.microsoft.com/office/drawing/2014/main" id="{F84C8B3A-38AF-4B01-BE46-7CD438519B17}"/>
                </a:ext>
              </a:extLst>
            </p:cNvPr>
            <p:cNvSpPr/>
            <p:nvPr/>
          </p:nvSpPr>
          <p:spPr bwMode="auto">
            <a:xfrm>
              <a:off x="3192714" y="7257232"/>
              <a:ext cx="86597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śļíďè">
              <a:extLst>
                <a:ext uri="{FF2B5EF4-FFF2-40B4-BE49-F238E27FC236}">
                  <a16:creationId xmlns:a16="http://schemas.microsoft.com/office/drawing/2014/main" id="{69C039AF-5B4C-4237-9F0F-D940BAF4632A}"/>
                </a:ext>
              </a:extLst>
            </p:cNvPr>
            <p:cNvSpPr/>
            <p:nvPr/>
          </p:nvSpPr>
          <p:spPr bwMode="auto">
            <a:xfrm>
              <a:off x="3089331" y="7258802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śļiḍe">
              <a:extLst>
                <a:ext uri="{FF2B5EF4-FFF2-40B4-BE49-F238E27FC236}">
                  <a16:creationId xmlns:a16="http://schemas.microsoft.com/office/drawing/2014/main" id="{C24808FF-7EB5-4022-844C-C3C497ECC857}"/>
                </a:ext>
              </a:extLst>
            </p:cNvPr>
            <p:cNvSpPr/>
            <p:nvPr/>
          </p:nvSpPr>
          <p:spPr bwMode="auto">
            <a:xfrm>
              <a:off x="2985791" y="726037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şḻïdê">
              <a:extLst>
                <a:ext uri="{FF2B5EF4-FFF2-40B4-BE49-F238E27FC236}">
                  <a16:creationId xmlns:a16="http://schemas.microsoft.com/office/drawing/2014/main" id="{6A499E0A-7DFC-4F12-8746-E3DDDB686703}"/>
                </a:ext>
              </a:extLst>
            </p:cNvPr>
            <p:cNvSpPr/>
            <p:nvPr/>
          </p:nvSpPr>
          <p:spPr bwMode="auto">
            <a:xfrm>
              <a:off x="2882252" y="7260370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šḻîdê">
              <a:extLst>
                <a:ext uri="{FF2B5EF4-FFF2-40B4-BE49-F238E27FC236}">
                  <a16:creationId xmlns:a16="http://schemas.microsoft.com/office/drawing/2014/main" id="{AD38D3B4-8136-4565-98B4-1CAEFBC47FB0}"/>
                </a:ext>
              </a:extLst>
            </p:cNvPr>
            <p:cNvSpPr/>
            <p:nvPr/>
          </p:nvSpPr>
          <p:spPr bwMode="auto">
            <a:xfrm>
              <a:off x="2778867" y="7261781"/>
              <a:ext cx="86440" cy="77341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ṥḷîḓe">
              <a:extLst>
                <a:ext uri="{FF2B5EF4-FFF2-40B4-BE49-F238E27FC236}">
                  <a16:creationId xmlns:a16="http://schemas.microsoft.com/office/drawing/2014/main" id="{AE6BDC79-6470-48DB-8DE0-9E45B6A2C257}"/>
                </a:ext>
              </a:extLst>
            </p:cNvPr>
            <p:cNvSpPr/>
            <p:nvPr/>
          </p:nvSpPr>
          <p:spPr bwMode="auto">
            <a:xfrm>
              <a:off x="2675327" y="7263352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šľîḍe">
              <a:extLst>
                <a:ext uri="{FF2B5EF4-FFF2-40B4-BE49-F238E27FC236}">
                  <a16:creationId xmlns:a16="http://schemas.microsoft.com/office/drawing/2014/main" id="{76F369D4-3B3E-4465-9C08-15F8775DD17F}"/>
                </a:ext>
              </a:extLst>
            </p:cNvPr>
            <p:cNvSpPr/>
            <p:nvPr/>
          </p:nvSpPr>
          <p:spPr bwMode="auto">
            <a:xfrm>
              <a:off x="2571787" y="7264919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ḷîďe">
              <a:extLst>
                <a:ext uri="{FF2B5EF4-FFF2-40B4-BE49-F238E27FC236}">
                  <a16:creationId xmlns:a16="http://schemas.microsoft.com/office/drawing/2014/main" id="{F2C49313-E9BE-4505-9FD2-B4C687C36628}"/>
                </a:ext>
              </a:extLst>
            </p:cNvPr>
            <p:cNvSpPr/>
            <p:nvPr/>
          </p:nvSpPr>
          <p:spPr bwMode="auto">
            <a:xfrm>
              <a:off x="2468246" y="7264919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9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şlïḑe">
              <a:extLst>
                <a:ext uri="{FF2B5EF4-FFF2-40B4-BE49-F238E27FC236}">
                  <a16:creationId xmlns:a16="http://schemas.microsoft.com/office/drawing/2014/main" id="{5B895A84-9C31-40D1-87E4-C954A94F2375}"/>
                </a:ext>
              </a:extLst>
            </p:cNvPr>
            <p:cNvSpPr/>
            <p:nvPr/>
          </p:nvSpPr>
          <p:spPr bwMode="auto">
            <a:xfrm>
              <a:off x="3605306" y="715526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$ļîḑè">
              <a:extLst>
                <a:ext uri="{FF2B5EF4-FFF2-40B4-BE49-F238E27FC236}">
                  <a16:creationId xmlns:a16="http://schemas.microsoft.com/office/drawing/2014/main" id="{3C799D05-7414-479A-8B3C-25BDABB3AE8E}"/>
                </a:ext>
              </a:extLst>
            </p:cNvPr>
            <p:cNvSpPr/>
            <p:nvPr/>
          </p:nvSpPr>
          <p:spPr bwMode="auto">
            <a:xfrm>
              <a:off x="3501766" y="7156830"/>
              <a:ext cx="86440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ŝ1ïḋè">
              <a:extLst>
                <a:ext uri="{FF2B5EF4-FFF2-40B4-BE49-F238E27FC236}">
                  <a16:creationId xmlns:a16="http://schemas.microsoft.com/office/drawing/2014/main" id="{948F88C2-EDDB-4A2F-A4F7-DEC83ED4ABA2}"/>
                </a:ext>
              </a:extLst>
            </p:cNvPr>
            <p:cNvSpPr/>
            <p:nvPr/>
          </p:nvSpPr>
          <p:spPr bwMode="auto">
            <a:xfrm>
              <a:off x="3398225" y="7158398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9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ṣľíďé">
              <a:extLst>
                <a:ext uri="{FF2B5EF4-FFF2-40B4-BE49-F238E27FC236}">
                  <a16:creationId xmlns:a16="http://schemas.microsoft.com/office/drawing/2014/main" id="{AA23600B-F92C-4F8A-A814-B016ADD9968F}"/>
                </a:ext>
              </a:extLst>
            </p:cNvPr>
            <p:cNvSpPr/>
            <p:nvPr/>
          </p:nvSpPr>
          <p:spPr bwMode="auto">
            <a:xfrm>
              <a:off x="3294685" y="7158398"/>
              <a:ext cx="86597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1"/>
                </a:cxn>
                <a:cxn ang="0">
                  <a:pos x="1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" y="51"/>
                    <a:pt x="1" y="47"/>
                    <a:pt x="1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ṩļïďe">
              <a:extLst>
                <a:ext uri="{FF2B5EF4-FFF2-40B4-BE49-F238E27FC236}">
                  <a16:creationId xmlns:a16="http://schemas.microsoft.com/office/drawing/2014/main" id="{B914A476-CCC1-42D2-87B7-A3EDAC85CA2C}"/>
                </a:ext>
              </a:extLst>
            </p:cNvPr>
            <p:cNvSpPr/>
            <p:nvPr/>
          </p:nvSpPr>
          <p:spPr bwMode="auto">
            <a:xfrm>
              <a:off x="3191303" y="7159967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3" y="50"/>
                    <a:pt x="4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ṡḻïďe">
              <a:extLst>
                <a:ext uri="{FF2B5EF4-FFF2-40B4-BE49-F238E27FC236}">
                  <a16:creationId xmlns:a16="http://schemas.microsoft.com/office/drawing/2014/main" id="{7774C819-EBA7-4BBD-9A6E-70ED78199268}"/>
                </a:ext>
              </a:extLst>
            </p:cNvPr>
            <p:cNvSpPr/>
            <p:nvPr/>
          </p:nvSpPr>
          <p:spPr bwMode="auto">
            <a:xfrm>
              <a:off x="3087762" y="7161379"/>
              <a:ext cx="86440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ṡḻîdé">
              <a:extLst>
                <a:ext uri="{FF2B5EF4-FFF2-40B4-BE49-F238E27FC236}">
                  <a16:creationId xmlns:a16="http://schemas.microsoft.com/office/drawing/2014/main" id="{37C50647-6607-45F1-BCE3-5BDFAAC86073}"/>
                </a:ext>
              </a:extLst>
            </p:cNvPr>
            <p:cNvSpPr/>
            <p:nvPr/>
          </p:nvSpPr>
          <p:spPr bwMode="auto">
            <a:xfrm>
              <a:off x="2984223" y="7162948"/>
              <a:ext cx="88009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7" h="50">
                  <a:moveTo>
                    <a:pt x="56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ṣlïďé">
              <a:extLst>
                <a:ext uri="{FF2B5EF4-FFF2-40B4-BE49-F238E27FC236}">
                  <a16:creationId xmlns:a16="http://schemas.microsoft.com/office/drawing/2014/main" id="{BB818637-9792-40CA-82EE-16D5EAF1E84E}"/>
                </a:ext>
              </a:extLst>
            </p:cNvPr>
            <p:cNvSpPr/>
            <p:nvPr/>
          </p:nvSpPr>
          <p:spPr bwMode="auto">
            <a:xfrm>
              <a:off x="2880682" y="7164517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$ļídè">
              <a:extLst>
                <a:ext uri="{FF2B5EF4-FFF2-40B4-BE49-F238E27FC236}">
                  <a16:creationId xmlns:a16="http://schemas.microsoft.com/office/drawing/2014/main" id="{10993595-A620-4A93-AA8B-C52E9BF6013E}"/>
                </a:ext>
              </a:extLst>
            </p:cNvPr>
            <p:cNvSpPr/>
            <p:nvPr/>
          </p:nvSpPr>
          <p:spPr bwMode="auto">
            <a:xfrm>
              <a:off x="2777300" y="7164517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śḻîďe">
              <a:extLst>
                <a:ext uri="{FF2B5EF4-FFF2-40B4-BE49-F238E27FC236}">
                  <a16:creationId xmlns:a16="http://schemas.microsoft.com/office/drawing/2014/main" id="{CDF8C405-A3BC-48E1-97A7-C1AEDF46A5ED}"/>
                </a:ext>
              </a:extLst>
            </p:cNvPr>
            <p:cNvSpPr/>
            <p:nvPr/>
          </p:nvSpPr>
          <p:spPr bwMode="auto">
            <a:xfrm>
              <a:off x="2673758" y="716608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ṣlíḍè">
              <a:extLst>
                <a:ext uri="{FF2B5EF4-FFF2-40B4-BE49-F238E27FC236}">
                  <a16:creationId xmlns:a16="http://schemas.microsoft.com/office/drawing/2014/main" id="{515A957D-F5A7-4A01-839D-1A91236322CC}"/>
                </a:ext>
              </a:extLst>
            </p:cNvPr>
            <p:cNvSpPr/>
            <p:nvPr/>
          </p:nvSpPr>
          <p:spPr bwMode="auto">
            <a:xfrm>
              <a:off x="2570217" y="7167654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ṧḷïḋê">
              <a:extLst>
                <a:ext uri="{FF2B5EF4-FFF2-40B4-BE49-F238E27FC236}">
                  <a16:creationId xmlns:a16="http://schemas.microsoft.com/office/drawing/2014/main" id="{01ECBB4C-1097-4E3A-A824-06180C674CCB}"/>
                </a:ext>
              </a:extLst>
            </p:cNvPr>
            <p:cNvSpPr/>
            <p:nvPr/>
          </p:nvSpPr>
          <p:spPr bwMode="auto">
            <a:xfrm>
              <a:off x="2466678" y="7169223"/>
              <a:ext cx="88165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şļïďè">
              <a:extLst>
                <a:ext uri="{FF2B5EF4-FFF2-40B4-BE49-F238E27FC236}">
                  <a16:creationId xmlns:a16="http://schemas.microsoft.com/office/drawing/2014/main" id="{FD7D1F9D-25AA-4116-91A8-0215551325D1}"/>
                </a:ext>
              </a:extLst>
            </p:cNvPr>
            <p:cNvSpPr/>
            <p:nvPr/>
          </p:nvSpPr>
          <p:spPr bwMode="auto">
            <a:xfrm>
              <a:off x="3603737" y="7057995"/>
              <a:ext cx="88009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3"/>
                </a:cxn>
              </a:cxnLst>
              <a:rect l="0" t="0" r="r" b="b"/>
              <a:pathLst>
                <a:path w="57" h="50">
                  <a:moveTo>
                    <a:pt x="56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Sľïďê">
              <a:extLst>
                <a:ext uri="{FF2B5EF4-FFF2-40B4-BE49-F238E27FC236}">
                  <a16:creationId xmlns:a16="http://schemas.microsoft.com/office/drawing/2014/main" id="{5E0A41A2-C97B-4072-959C-C69B9840F4D7}"/>
                </a:ext>
              </a:extLst>
            </p:cNvPr>
            <p:cNvSpPr/>
            <p:nvPr/>
          </p:nvSpPr>
          <p:spPr bwMode="auto">
            <a:xfrm>
              <a:off x="3500198" y="7059409"/>
              <a:ext cx="88009" cy="77341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6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ŝlîḍé">
              <a:extLst>
                <a:ext uri="{FF2B5EF4-FFF2-40B4-BE49-F238E27FC236}">
                  <a16:creationId xmlns:a16="http://schemas.microsoft.com/office/drawing/2014/main" id="{C298749A-C7DC-4D5C-A4AC-081FA7E68AB7}"/>
                </a:ext>
              </a:extLst>
            </p:cNvPr>
            <p:cNvSpPr/>
            <p:nvPr/>
          </p:nvSpPr>
          <p:spPr bwMode="auto">
            <a:xfrm>
              <a:off x="3396656" y="7060976"/>
              <a:ext cx="88165" cy="77341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şľîdè">
              <a:extLst>
                <a:ext uri="{FF2B5EF4-FFF2-40B4-BE49-F238E27FC236}">
                  <a16:creationId xmlns:a16="http://schemas.microsoft.com/office/drawing/2014/main" id="{803B6055-AAA7-4C6A-9941-1D9CED85C016}"/>
                </a:ext>
              </a:extLst>
            </p:cNvPr>
            <p:cNvSpPr/>
            <p:nvPr/>
          </p:nvSpPr>
          <p:spPr bwMode="auto">
            <a:xfrm>
              <a:off x="3293274" y="7062545"/>
              <a:ext cx="88009" cy="77184"/>
            </a:xfrm>
            <a:custGeom>
              <a:avLst/>
              <a:gdLst/>
              <a:ahLst/>
              <a:cxnLst>
                <a:cxn ang="0">
                  <a:pos x="57" y="42"/>
                </a:cxn>
                <a:cxn ang="0">
                  <a:pos x="49" y="49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2"/>
                </a:cxn>
              </a:cxnLst>
              <a:rect l="0" t="0" r="r" b="b"/>
              <a:pathLst>
                <a:path w="57" h="50">
                  <a:moveTo>
                    <a:pt x="57" y="42"/>
                  </a:moveTo>
                  <a:cubicBezTo>
                    <a:pt x="57" y="46"/>
                    <a:pt x="53" y="49"/>
                    <a:pt x="4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4" y="50"/>
                    <a:pt x="1" y="47"/>
                    <a:pt x="1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slïḋe">
              <a:extLst>
                <a:ext uri="{FF2B5EF4-FFF2-40B4-BE49-F238E27FC236}">
                  <a16:creationId xmlns:a16="http://schemas.microsoft.com/office/drawing/2014/main" id="{D30A3006-5A53-4D3F-9624-1F5A6919C835}"/>
                </a:ext>
              </a:extLst>
            </p:cNvPr>
            <p:cNvSpPr/>
            <p:nvPr/>
          </p:nvSpPr>
          <p:spPr bwMode="auto">
            <a:xfrm>
              <a:off x="3189733" y="7062545"/>
              <a:ext cx="88009" cy="78753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1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1"/>
                    <a:pt x="1" y="47"/>
                    <a:pt x="1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Sḻîḓe">
              <a:extLst>
                <a:ext uri="{FF2B5EF4-FFF2-40B4-BE49-F238E27FC236}">
                  <a16:creationId xmlns:a16="http://schemas.microsoft.com/office/drawing/2014/main" id="{6A34FCB2-CB5F-48A7-BA2E-2D8E7288C3DB}"/>
                </a:ext>
              </a:extLst>
            </p:cNvPr>
            <p:cNvSpPr/>
            <p:nvPr/>
          </p:nvSpPr>
          <p:spPr bwMode="auto">
            <a:xfrm>
              <a:off x="3086194" y="7064115"/>
              <a:ext cx="88009" cy="77184"/>
            </a:xfrm>
            <a:custGeom>
              <a:avLst/>
              <a:gdLst/>
              <a:ahLst/>
              <a:cxnLst>
                <a:cxn ang="0">
                  <a:pos x="57" y="43"/>
                </a:cxn>
                <a:cxn ang="0">
                  <a:pos x="49" y="50"/>
                </a:cxn>
                <a:cxn ang="0">
                  <a:pos x="9" y="50"/>
                </a:cxn>
                <a:cxn ang="0">
                  <a:pos x="1" y="43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7" y="43"/>
                </a:cxn>
              </a:cxnLst>
              <a:rect l="0" t="0" r="r" b="b"/>
              <a:pathLst>
                <a:path w="57" h="50">
                  <a:moveTo>
                    <a:pt x="57" y="43"/>
                  </a:moveTo>
                  <a:cubicBezTo>
                    <a:pt x="57" y="47"/>
                    <a:pt x="53" y="50"/>
                    <a:pt x="4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5" y="50"/>
                    <a:pt x="1" y="47"/>
                    <a:pt x="1" y="4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1"/>
                    <a:pt x="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6" y="3"/>
                    <a:pt x="56" y="7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ṣlîḋê">
              <a:extLst>
                <a:ext uri="{FF2B5EF4-FFF2-40B4-BE49-F238E27FC236}">
                  <a16:creationId xmlns:a16="http://schemas.microsoft.com/office/drawing/2014/main" id="{1FB1725B-3297-4C87-A162-C371B441999E}"/>
                </a:ext>
              </a:extLst>
            </p:cNvPr>
            <p:cNvSpPr/>
            <p:nvPr/>
          </p:nvSpPr>
          <p:spPr bwMode="auto">
            <a:xfrm>
              <a:off x="2984223" y="7065683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ṧḷíďé">
              <a:extLst>
                <a:ext uri="{FF2B5EF4-FFF2-40B4-BE49-F238E27FC236}">
                  <a16:creationId xmlns:a16="http://schemas.microsoft.com/office/drawing/2014/main" id="{EC8FF2A7-5F4B-436D-84A3-2F5BD9966D10}"/>
                </a:ext>
              </a:extLst>
            </p:cNvPr>
            <p:cNvSpPr/>
            <p:nvPr/>
          </p:nvSpPr>
          <p:spPr bwMode="auto">
            <a:xfrm>
              <a:off x="2880682" y="7067251"/>
              <a:ext cx="86597" cy="77184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šľiḓe">
              <a:extLst>
                <a:ext uri="{FF2B5EF4-FFF2-40B4-BE49-F238E27FC236}">
                  <a16:creationId xmlns:a16="http://schemas.microsoft.com/office/drawing/2014/main" id="{6D4F020F-ABDF-4705-9014-6C15FBB57AD3}"/>
                </a:ext>
              </a:extLst>
            </p:cNvPr>
            <p:cNvSpPr/>
            <p:nvPr/>
          </p:nvSpPr>
          <p:spPr bwMode="auto">
            <a:xfrm>
              <a:off x="2777300" y="7067251"/>
              <a:ext cx="86440" cy="78753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1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1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4" y="51"/>
                    <a:pt x="0" y="47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4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šḷiḍê">
              <a:extLst>
                <a:ext uri="{FF2B5EF4-FFF2-40B4-BE49-F238E27FC236}">
                  <a16:creationId xmlns:a16="http://schemas.microsoft.com/office/drawing/2014/main" id="{BF0DE284-7F68-493E-8A72-AF13B6897F95}"/>
                </a:ext>
              </a:extLst>
            </p:cNvPr>
            <p:cNvSpPr/>
            <p:nvPr/>
          </p:nvSpPr>
          <p:spPr bwMode="auto">
            <a:xfrm>
              <a:off x="2673758" y="7068821"/>
              <a:ext cx="86440" cy="77184"/>
            </a:xfrm>
            <a:custGeom>
              <a:avLst/>
              <a:gdLst/>
              <a:ahLst/>
              <a:cxnLst>
                <a:cxn ang="0">
                  <a:pos x="56" y="43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1"/>
                </a:cxn>
                <a:cxn ang="0">
                  <a:pos x="47" y="0"/>
                </a:cxn>
                <a:cxn ang="0">
                  <a:pos x="55" y="7"/>
                </a:cxn>
                <a:cxn ang="0">
                  <a:pos x="56" y="43"/>
                </a:cxn>
              </a:cxnLst>
              <a:rect l="0" t="0" r="r" b="b"/>
              <a:pathLst>
                <a:path w="56" h="50">
                  <a:moveTo>
                    <a:pt x="56" y="43"/>
                  </a:moveTo>
                  <a:cubicBezTo>
                    <a:pt x="56" y="47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5" y="7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ṩḷíḓê">
              <a:extLst>
                <a:ext uri="{FF2B5EF4-FFF2-40B4-BE49-F238E27FC236}">
                  <a16:creationId xmlns:a16="http://schemas.microsoft.com/office/drawing/2014/main" id="{021030B9-A1FC-497E-A07B-897918150A70}"/>
                </a:ext>
              </a:extLst>
            </p:cNvPr>
            <p:cNvSpPr/>
            <p:nvPr/>
          </p:nvSpPr>
          <p:spPr bwMode="auto">
            <a:xfrm>
              <a:off x="2570217" y="707023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50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47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2" y="50"/>
                    <a:pt x="4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5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ŝḻiďê">
              <a:extLst>
                <a:ext uri="{FF2B5EF4-FFF2-40B4-BE49-F238E27FC236}">
                  <a16:creationId xmlns:a16="http://schemas.microsoft.com/office/drawing/2014/main" id="{3678EADC-59DA-492A-A7FD-60222E055A08}"/>
                </a:ext>
              </a:extLst>
            </p:cNvPr>
            <p:cNvSpPr/>
            <p:nvPr/>
          </p:nvSpPr>
          <p:spPr bwMode="auto">
            <a:xfrm>
              <a:off x="2466678" y="7071802"/>
              <a:ext cx="86597" cy="77341"/>
            </a:xfrm>
            <a:custGeom>
              <a:avLst/>
              <a:gdLst/>
              <a:ahLst/>
              <a:cxnLst>
                <a:cxn ang="0">
                  <a:pos x="56" y="42"/>
                </a:cxn>
                <a:cxn ang="0">
                  <a:pos x="48" y="49"/>
                </a:cxn>
                <a:cxn ang="0">
                  <a:pos x="8" y="50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48" y="0"/>
                </a:cxn>
                <a:cxn ang="0">
                  <a:pos x="56" y="7"/>
                </a:cxn>
                <a:cxn ang="0">
                  <a:pos x="56" y="42"/>
                </a:cxn>
              </a:cxnLst>
              <a:rect l="0" t="0" r="r" b="b"/>
              <a:pathLst>
                <a:path w="56" h="50">
                  <a:moveTo>
                    <a:pt x="56" y="42"/>
                  </a:moveTo>
                  <a:cubicBezTo>
                    <a:pt x="56" y="46"/>
                    <a:pt x="53" y="49"/>
                    <a:pt x="48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4" y="50"/>
                    <a:pt x="0" y="47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7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ṥḷîďè">
              <a:extLst>
                <a:ext uri="{FF2B5EF4-FFF2-40B4-BE49-F238E27FC236}">
                  <a16:creationId xmlns:a16="http://schemas.microsoft.com/office/drawing/2014/main" id="{3947D7AC-73C3-497D-9A8E-CDC7A85B1B46}"/>
                </a:ext>
              </a:extLst>
            </p:cNvPr>
            <p:cNvSpPr/>
            <p:nvPr/>
          </p:nvSpPr>
          <p:spPr bwMode="auto">
            <a:xfrm>
              <a:off x="3846272" y="7047172"/>
              <a:ext cx="220886" cy="347486"/>
            </a:xfrm>
            <a:custGeom>
              <a:avLst/>
              <a:gdLst/>
              <a:ahLst/>
              <a:cxnLst>
                <a:cxn ang="0">
                  <a:pos x="109" y="151"/>
                </a:cxn>
                <a:cxn ang="0">
                  <a:pos x="143" y="86"/>
                </a:cxn>
                <a:cxn ang="0">
                  <a:pos x="143" y="54"/>
                </a:cxn>
                <a:cxn ang="0">
                  <a:pos x="94" y="0"/>
                </a:cxn>
                <a:cxn ang="0">
                  <a:pos x="49" y="0"/>
                </a:cxn>
                <a:cxn ang="0">
                  <a:pos x="0" y="54"/>
                </a:cxn>
                <a:cxn ang="0">
                  <a:pos x="0" y="85"/>
                </a:cxn>
                <a:cxn ang="0">
                  <a:pos x="34" y="149"/>
                </a:cxn>
                <a:cxn ang="0">
                  <a:pos x="11" y="204"/>
                </a:cxn>
                <a:cxn ang="0">
                  <a:pos x="49" y="225"/>
                </a:cxn>
                <a:cxn ang="0">
                  <a:pos x="94" y="225"/>
                </a:cxn>
                <a:cxn ang="0">
                  <a:pos x="132" y="205"/>
                </a:cxn>
                <a:cxn ang="0">
                  <a:pos x="109" y="151"/>
                </a:cxn>
              </a:cxnLst>
              <a:rect l="0" t="0" r="r" b="b"/>
              <a:pathLst>
                <a:path w="143" h="225">
                  <a:moveTo>
                    <a:pt x="109" y="151"/>
                  </a:moveTo>
                  <a:cubicBezTo>
                    <a:pt x="109" y="125"/>
                    <a:pt x="122" y="102"/>
                    <a:pt x="143" y="8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24"/>
                    <a:pt x="121" y="0"/>
                    <a:pt x="9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4"/>
                    <a:pt x="0" y="5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1" y="101"/>
                    <a:pt x="34" y="124"/>
                    <a:pt x="34" y="149"/>
                  </a:cubicBezTo>
                  <a:cubicBezTo>
                    <a:pt x="34" y="169"/>
                    <a:pt x="26" y="189"/>
                    <a:pt x="11" y="204"/>
                  </a:cubicBezTo>
                  <a:cubicBezTo>
                    <a:pt x="20" y="217"/>
                    <a:pt x="34" y="225"/>
                    <a:pt x="49" y="225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109" y="225"/>
                    <a:pt x="123" y="217"/>
                    <a:pt x="132" y="205"/>
                  </a:cubicBezTo>
                  <a:cubicBezTo>
                    <a:pt x="118" y="189"/>
                    <a:pt x="109" y="171"/>
                    <a:pt x="109" y="151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ş1ídè">
              <a:extLst>
                <a:ext uri="{FF2B5EF4-FFF2-40B4-BE49-F238E27FC236}">
                  <a16:creationId xmlns:a16="http://schemas.microsoft.com/office/drawing/2014/main" id="{C4EF78A9-CDAE-47A1-8071-2002D6F3D31C}"/>
                </a:ext>
              </a:extLst>
            </p:cNvPr>
            <p:cNvSpPr/>
            <p:nvPr/>
          </p:nvSpPr>
          <p:spPr bwMode="auto">
            <a:xfrm>
              <a:off x="4014604" y="7180047"/>
              <a:ext cx="52554" cy="18370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65"/>
                </a:cxn>
                <a:cxn ang="0">
                  <a:pos x="23" y="119"/>
                </a:cxn>
                <a:cxn ang="0">
                  <a:pos x="34" y="84"/>
                </a:cxn>
                <a:cxn ang="0">
                  <a:pos x="34" y="0"/>
                </a:cxn>
              </a:cxnLst>
              <a:rect l="0" t="0" r="r" b="b"/>
              <a:pathLst>
                <a:path w="34" h="119">
                  <a:moveTo>
                    <a:pt x="34" y="0"/>
                  </a:moveTo>
                  <a:cubicBezTo>
                    <a:pt x="13" y="16"/>
                    <a:pt x="0" y="39"/>
                    <a:pt x="0" y="65"/>
                  </a:cubicBezTo>
                  <a:cubicBezTo>
                    <a:pt x="0" y="85"/>
                    <a:pt x="9" y="103"/>
                    <a:pt x="23" y="119"/>
                  </a:cubicBezTo>
                  <a:cubicBezTo>
                    <a:pt x="30" y="109"/>
                    <a:pt x="34" y="97"/>
                    <a:pt x="34" y="8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ṧlîḋê">
              <a:extLst>
                <a:ext uri="{FF2B5EF4-FFF2-40B4-BE49-F238E27FC236}">
                  <a16:creationId xmlns:a16="http://schemas.microsoft.com/office/drawing/2014/main" id="{F9827379-A04E-4AEF-B9AA-74DA7ADB14D1}"/>
                </a:ext>
              </a:extLst>
            </p:cNvPr>
            <p:cNvSpPr/>
            <p:nvPr/>
          </p:nvSpPr>
          <p:spPr bwMode="auto">
            <a:xfrm>
              <a:off x="3846272" y="7178479"/>
              <a:ext cx="52554" cy="183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11" y="119"/>
                </a:cxn>
                <a:cxn ang="0">
                  <a:pos x="34" y="64"/>
                </a:cxn>
                <a:cxn ang="0">
                  <a:pos x="0" y="0"/>
                </a:cxn>
              </a:cxnLst>
              <a:rect l="0" t="0" r="r" b="b"/>
              <a:pathLst>
                <a:path w="34" h="119">
                  <a:moveTo>
                    <a:pt x="0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98"/>
                    <a:pt x="4" y="110"/>
                    <a:pt x="11" y="119"/>
                  </a:cubicBezTo>
                  <a:cubicBezTo>
                    <a:pt x="26" y="104"/>
                    <a:pt x="34" y="84"/>
                    <a:pt x="34" y="64"/>
                  </a:cubicBezTo>
                  <a:cubicBezTo>
                    <a:pt x="34" y="39"/>
                    <a:pt x="21" y="16"/>
                    <a:pt x="0" y="0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ṩ1íḑé">
              <a:extLst>
                <a:ext uri="{FF2B5EF4-FFF2-40B4-BE49-F238E27FC236}">
                  <a16:creationId xmlns:a16="http://schemas.microsoft.com/office/drawing/2014/main" id="{13868217-8005-4F54-8849-61A1B4D17A69}"/>
                </a:ext>
              </a:extLst>
            </p:cNvPr>
            <p:cNvSpPr/>
            <p:nvPr/>
          </p:nvSpPr>
          <p:spPr bwMode="auto">
            <a:xfrm>
              <a:off x="3846272" y="7153692"/>
              <a:ext cx="220886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>
                  <a:moveTo>
                    <a:pt x="0" y="0"/>
                  </a:moveTo>
                  <a:lnTo>
                    <a:pt x="1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ṡḻïḑè">
              <a:extLst>
                <a:ext uri="{FF2B5EF4-FFF2-40B4-BE49-F238E27FC236}">
                  <a16:creationId xmlns:a16="http://schemas.microsoft.com/office/drawing/2014/main" id="{0A6C3798-4277-4A11-AF05-9C34DD25DD44}"/>
                </a:ext>
              </a:extLst>
            </p:cNvPr>
            <p:cNvSpPr/>
            <p:nvPr/>
          </p:nvSpPr>
          <p:spPr bwMode="auto">
            <a:xfrm>
              <a:off x="3846272" y="7153692"/>
              <a:ext cx="220886" cy="15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ṧḻîďe">
              <a:extLst>
                <a:ext uri="{FF2B5EF4-FFF2-40B4-BE49-F238E27FC236}">
                  <a16:creationId xmlns:a16="http://schemas.microsoft.com/office/drawing/2014/main" id="{2E1157EC-5307-427D-A01D-D5154077C0DD}"/>
                </a:ext>
              </a:extLst>
            </p:cNvPr>
            <p:cNvSpPr/>
            <p:nvPr/>
          </p:nvSpPr>
          <p:spPr bwMode="auto">
            <a:xfrm>
              <a:off x="3846272" y="7150555"/>
              <a:ext cx="220886" cy="6275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ṧḻíḍé">
              <a:extLst>
                <a:ext uri="{FF2B5EF4-FFF2-40B4-BE49-F238E27FC236}">
                  <a16:creationId xmlns:a16="http://schemas.microsoft.com/office/drawing/2014/main" id="{2B8E6791-4575-443C-AF56-0F5D8CBCCB9E}"/>
                </a:ext>
              </a:extLst>
            </p:cNvPr>
            <p:cNvSpPr/>
            <p:nvPr/>
          </p:nvSpPr>
          <p:spPr bwMode="auto">
            <a:xfrm>
              <a:off x="3846272" y="7150555"/>
              <a:ext cx="220886" cy="62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408" y="40"/>
                </a:cxn>
                <a:cxn ang="0">
                  <a:pos x="1408" y="0"/>
                </a:cxn>
                <a:cxn ang="0">
                  <a:pos x="0" y="0"/>
                </a:cxn>
              </a:cxnLst>
              <a:rect l="0" t="0" r="r" b="b"/>
              <a:pathLst>
                <a:path w="1408" h="40">
                  <a:moveTo>
                    <a:pt x="0" y="40"/>
                  </a:moveTo>
                  <a:lnTo>
                    <a:pt x="1408" y="40"/>
                  </a:lnTo>
                  <a:lnTo>
                    <a:pt x="140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ŝľíḑe">
              <a:extLst>
                <a:ext uri="{FF2B5EF4-FFF2-40B4-BE49-F238E27FC236}">
                  <a16:creationId xmlns:a16="http://schemas.microsoft.com/office/drawing/2014/main" id="{72E6D3DB-2F7A-4829-BD0C-D1798A9776EC}"/>
                </a:ext>
              </a:extLst>
            </p:cNvPr>
            <p:cNvSpPr/>
            <p:nvPr/>
          </p:nvSpPr>
          <p:spPr bwMode="auto">
            <a:xfrm>
              <a:off x="3955931" y="7048739"/>
              <a:ext cx="15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h="728">
                  <a:moveTo>
                    <a:pt x="0" y="0"/>
                  </a:move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ïḓè">
              <a:extLst>
                <a:ext uri="{FF2B5EF4-FFF2-40B4-BE49-F238E27FC236}">
                  <a16:creationId xmlns:a16="http://schemas.microsoft.com/office/drawing/2014/main" id="{7C3ABB06-C9CA-4EAA-9B0A-EF950215B4DF}"/>
                </a:ext>
              </a:extLst>
            </p:cNvPr>
            <p:cNvSpPr/>
            <p:nvPr/>
          </p:nvSpPr>
          <p:spPr bwMode="auto">
            <a:xfrm>
              <a:off x="3955931" y="7048739"/>
              <a:ext cx="156" cy="114208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šḻiḍé">
              <a:extLst>
                <a:ext uri="{FF2B5EF4-FFF2-40B4-BE49-F238E27FC236}">
                  <a16:creationId xmlns:a16="http://schemas.microsoft.com/office/drawing/2014/main" id="{8A7701C3-762D-43B7-9927-8923D7AC8596}"/>
                </a:ext>
              </a:extLst>
            </p:cNvPr>
            <p:cNvSpPr/>
            <p:nvPr/>
          </p:nvSpPr>
          <p:spPr bwMode="auto">
            <a:xfrm>
              <a:off x="3954362" y="7048739"/>
              <a:ext cx="4706" cy="114208"/>
            </a:xfrm>
            <a:prstGeom prst="rect">
              <a:avLst/>
            </a:prstGeom>
            <a:solidFill>
              <a:srgbClr val="BDC3C7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şľïḑe">
              <a:extLst>
                <a:ext uri="{FF2B5EF4-FFF2-40B4-BE49-F238E27FC236}">
                  <a16:creationId xmlns:a16="http://schemas.microsoft.com/office/drawing/2014/main" id="{C8AA4EAA-DF47-4547-BD80-B854827AB1E9}"/>
                </a:ext>
              </a:extLst>
            </p:cNvPr>
            <p:cNvSpPr/>
            <p:nvPr/>
          </p:nvSpPr>
          <p:spPr bwMode="auto">
            <a:xfrm>
              <a:off x="3954362" y="7048739"/>
              <a:ext cx="4706" cy="114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8"/>
                </a:cxn>
                <a:cxn ang="0">
                  <a:pos x="30" y="728"/>
                </a:cxn>
                <a:cxn ang="0">
                  <a:pos x="30" y="0"/>
                </a:cxn>
              </a:cxnLst>
              <a:rect l="0" t="0" r="r" b="b"/>
              <a:pathLst>
                <a:path w="30" h="728">
                  <a:moveTo>
                    <a:pt x="0" y="0"/>
                  </a:moveTo>
                  <a:lnTo>
                    <a:pt x="0" y="728"/>
                  </a:lnTo>
                  <a:lnTo>
                    <a:pt x="30" y="728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sḻiḋé">
              <a:extLst>
                <a:ext uri="{FF2B5EF4-FFF2-40B4-BE49-F238E27FC236}">
                  <a16:creationId xmlns:a16="http://schemas.microsoft.com/office/drawing/2014/main" id="{752F37C6-DB8C-4FBA-AAE5-C86CE936F58C}"/>
                </a:ext>
              </a:extLst>
            </p:cNvPr>
            <p:cNvSpPr/>
            <p:nvPr/>
          </p:nvSpPr>
          <p:spPr bwMode="auto">
            <a:xfrm>
              <a:off x="3938988" y="7108982"/>
              <a:ext cx="35455" cy="89578"/>
            </a:xfrm>
            <a:custGeom>
              <a:avLst/>
              <a:gdLst/>
              <a:ahLst/>
              <a:cxnLst>
                <a:cxn ang="0">
                  <a:pos x="23" y="40"/>
                </a:cxn>
                <a:cxn ang="0">
                  <a:pos x="11" y="58"/>
                </a:cxn>
                <a:cxn ang="0">
                  <a:pos x="0" y="40"/>
                </a:cxn>
                <a:cxn ang="0">
                  <a:pos x="0" y="18"/>
                </a:cxn>
                <a:cxn ang="0">
                  <a:pos x="11" y="0"/>
                </a:cxn>
                <a:cxn ang="0">
                  <a:pos x="23" y="18"/>
                </a:cxn>
                <a:cxn ang="0">
                  <a:pos x="23" y="40"/>
                </a:cxn>
              </a:cxnLst>
              <a:rect l="0" t="0" r="r" b="b"/>
              <a:pathLst>
                <a:path w="23" h="58">
                  <a:moveTo>
                    <a:pt x="23" y="40"/>
                  </a:moveTo>
                  <a:cubicBezTo>
                    <a:pt x="23" y="50"/>
                    <a:pt x="18" y="58"/>
                    <a:pt x="11" y="58"/>
                  </a:cubicBezTo>
                  <a:cubicBezTo>
                    <a:pt x="5" y="58"/>
                    <a:pt x="0" y="50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8" y="0"/>
                    <a:pt x="23" y="8"/>
                    <a:pt x="23" y="18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ş1îḓê">
              <a:extLst>
                <a:ext uri="{FF2B5EF4-FFF2-40B4-BE49-F238E27FC236}">
                  <a16:creationId xmlns:a16="http://schemas.microsoft.com/office/drawing/2014/main" id="{6CB2029B-440C-4AE9-9462-67E3560BFBC2}"/>
                </a:ext>
              </a:extLst>
            </p:cNvPr>
            <p:cNvSpPr/>
            <p:nvPr/>
          </p:nvSpPr>
          <p:spPr bwMode="auto">
            <a:xfrm>
              <a:off x="3935851" y="7107411"/>
              <a:ext cx="41730" cy="92715"/>
            </a:xfrm>
            <a:custGeom>
              <a:avLst/>
              <a:gdLst/>
              <a:ahLst/>
              <a:cxnLst>
                <a:cxn ang="0">
                  <a:pos x="25" y="41"/>
                </a:cxn>
                <a:cxn ang="0">
                  <a:pos x="24" y="41"/>
                </a:cxn>
                <a:cxn ang="0">
                  <a:pos x="20" y="52"/>
                </a:cxn>
                <a:cxn ang="0">
                  <a:pos x="13" y="57"/>
                </a:cxn>
                <a:cxn ang="0">
                  <a:pos x="7" y="52"/>
                </a:cxn>
                <a:cxn ang="0">
                  <a:pos x="3" y="41"/>
                </a:cxn>
                <a:cxn ang="0">
                  <a:pos x="3" y="19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4" y="19"/>
                </a:cxn>
                <a:cxn ang="0">
                  <a:pos x="24" y="41"/>
                </a:cxn>
                <a:cxn ang="0">
                  <a:pos x="25" y="41"/>
                </a:cxn>
                <a:cxn ang="0">
                  <a:pos x="27" y="41"/>
                </a:cxn>
                <a:cxn ang="0">
                  <a:pos x="27" y="19"/>
                </a:cxn>
                <a:cxn ang="0">
                  <a:pos x="23" y="6"/>
                </a:cxn>
                <a:cxn ang="0">
                  <a:pos x="13" y="0"/>
                </a:cxn>
                <a:cxn ang="0">
                  <a:pos x="4" y="6"/>
                </a:cxn>
                <a:cxn ang="0">
                  <a:pos x="0" y="19"/>
                </a:cxn>
                <a:cxn ang="0">
                  <a:pos x="0" y="41"/>
                </a:cxn>
                <a:cxn ang="0">
                  <a:pos x="4" y="54"/>
                </a:cxn>
                <a:cxn ang="0">
                  <a:pos x="13" y="60"/>
                </a:cxn>
                <a:cxn ang="0">
                  <a:pos x="23" y="54"/>
                </a:cxn>
                <a:cxn ang="0">
                  <a:pos x="27" y="41"/>
                </a:cxn>
                <a:cxn ang="0">
                  <a:pos x="25" y="41"/>
                </a:cxn>
              </a:cxnLst>
              <a:rect l="0" t="0" r="r" b="b"/>
              <a:pathLst>
                <a:path w="27" h="60">
                  <a:moveTo>
                    <a:pt x="25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4" y="45"/>
                    <a:pt x="22" y="50"/>
                    <a:pt x="20" y="52"/>
                  </a:cubicBezTo>
                  <a:cubicBezTo>
                    <a:pt x="18" y="55"/>
                    <a:pt x="16" y="57"/>
                    <a:pt x="13" y="57"/>
                  </a:cubicBezTo>
                  <a:cubicBezTo>
                    <a:pt x="11" y="57"/>
                    <a:pt x="9" y="55"/>
                    <a:pt x="7" y="52"/>
                  </a:cubicBezTo>
                  <a:cubicBezTo>
                    <a:pt x="5" y="50"/>
                    <a:pt x="3" y="45"/>
                    <a:pt x="3" y="4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5"/>
                    <a:pt x="5" y="11"/>
                    <a:pt x="7" y="8"/>
                  </a:cubicBezTo>
                  <a:cubicBezTo>
                    <a:pt x="9" y="5"/>
                    <a:pt x="11" y="3"/>
                    <a:pt x="13" y="3"/>
                  </a:cubicBezTo>
                  <a:cubicBezTo>
                    <a:pt x="16" y="3"/>
                    <a:pt x="18" y="5"/>
                    <a:pt x="20" y="8"/>
                  </a:cubicBezTo>
                  <a:cubicBezTo>
                    <a:pt x="22" y="11"/>
                    <a:pt x="24" y="15"/>
                    <a:pt x="24" y="1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4"/>
                    <a:pt x="26" y="9"/>
                    <a:pt x="23" y="6"/>
                  </a:cubicBezTo>
                  <a:cubicBezTo>
                    <a:pt x="21" y="2"/>
                    <a:pt x="18" y="0"/>
                    <a:pt x="13" y="0"/>
                  </a:cubicBezTo>
                  <a:cubicBezTo>
                    <a:pt x="9" y="0"/>
                    <a:pt x="6" y="2"/>
                    <a:pt x="4" y="6"/>
                  </a:cubicBezTo>
                  <a:cubicBezTo>
                    <a:pt x="1" y="9"/>
                    <a:pt x="0" y="14"/>
                    <a:pt x="0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1" y="51"/>
                    <a:pt x="4" y="54"/>
                  </a:cubicBezTo>
                  <a:cubicBezTo>
                    <a:pt x="6" y="58"/>
                    <a:pt x="9" y="60"/>
                    <a:pt x="13" y="60"/>
                  </a:cubicBezTo>
                  <a:cubicBezTo>
                    <a:pt x="18" y="60"/>
                    <a:pt x="21" y="58"/>
                    <a:pt x="23" y="54"/>
                  </a:cubicBezTo>
                  <a:cubicBezTo>
                    <a:pt x="26" y="51"/>
                    <a:pt x="27" y="46"/>
                    <a:pt x="27" y="41"/>
                  </a:cubicBezTo>
                  <a:lnTo>
                    <a:pt x="25" y="41"/>
                  </a:ln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šḷïḋè">
              <a:extLst>
                <a:ext uri="{FF2B5EF4-FFF2-40B4-BE49-F238E27FC236}">
                  <a16:creationId xmlns:a16="http://schemas.microsoft.com/office/drawing/2014/main" id="{FD2309A0-C93B-425D-9022-C46D8896CCCE}"/>
                </a:ext>
              </a:extLst>
            </p:cNvPr>
            <p:cNvSpPr/>
            <p:nvPr/>
          </p:nvSpPr>
          <p:spPr bwMode="auto">
            <a:xfrm>
              <a:off x="1252590" y="7045601"/>
              <a:ext cx="338232" cy="98833"/>
            </a:xfrm>
            <a:custGeom>
              <a:avLst/>
              <a:gdLst/>
              <a:ahLst/>
              <a:cxnLst>
                <a:cxn ang="0">
                  <a:pos x="199" y="64"/>
                </a:cxn>
                <a:cxn ang="0">
                  <a:pos x="20" y="64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99" y="0"/>
                </a:cxn>
                <a:cxn ang="0">
                  <a:pos x="219" y="20"/>
                </a:cxn>
                <a:cxn ang="0">
                  <a:pos x="219" y="44"/>
                </a:cxn>
                <a:cxn ang="0">
                  <a:pos x="199" y="64"/>
                </a:cxn>
              </a:cxnLst>
              <a:rect l="0" t="0" r="r" b="b"/>
              <a:pathLst>
                <a:path w="219" h="64">
                  <a:moveTo>
                    <a:pt x="199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9" y="64"/>
                    <a:pt x="0" y="55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0" y="0"/>
                    <a:pt x="219" y="9"/>
                    <a:pt x="219" y="20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55"/>
                    <a:pt x="210" y="64"/>
                    <a:pt x="199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şḻíďê">
              <a:extLst>
                <a:ext uri="{FF2B5EF4-FFF2-40B4-BE49-F238E27FC236}">
                  <a16:creationId xmlns:a16="http://schemas.microsoft.com/office/drawing/2014/main" id="{80B9C442-15B9-442C-8BC7-E5A9EBF5C2C2}"/>
                </a:ext>
              </a:extLst>
            </p:cNvPr>
            <p:cNvSpPr/>
            <p:nvPr/>
          </p:nvSpPr>
          <p:spPr bwMode="auto">
            <a:xfrm>
              <a:off x="1369937" y="7051721"/>
              <a:ext cx="105108" cy="88009"/>
            </a:xfrm>
            <a:custGeom>
              <a:avLst/>
              <a:gdLst/>
              <a:ahLst/>
              <a:cxnLst>
                <a:cxn ang="0">
                  <a:pos x="48" y="57"/>
                </a:cxn>
                <a:cxn ang="0">
                  <a:pos x="20" y="57"/>
                </a:cxn>
                <a:cxn ang="0">
                  <a:pos x="0" y="37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48" y="0"/>
                </a:cxn>
                <a:cxn ang="0">
                  <a:pos x="68" y="20"/>
                </a:cxn>
                <a:cxn ang="0">
                  <a:pos x="68" y="37"/>
                </a:cxn>
                <a:cxn ang="0">
                  <a:pos x="48" y="57"/>
                </a:cxn>
              </a:cxnLst>
              <a:rect l="0" t="0" r="r" b="b"/>
              <a:pathLst>
                <a:path w="68" h="57">
                  <a:moveTo>
                    <a:pt x="48" y="57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0" y="48"/>
                    <a:pt x="0" y="3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9" y="0"/>
                    <a:pt x="68" y="9"/>
                    <a:pt x="68" y="20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8" y="48"/>
                    <a:pt x="59" y="57"/>
                    <a:pt x="48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ṡlíďè">
              <a:extLst>
                <a:ext uri="{FF2B5EF4-FFF2-40B4-BE49-F238E27FC236}">
                  <a16:creationId xmlns:a16="http://schemas.microsoft.com/office/drawing/2014/main" id="{046740EF-8EB8-4C75-91CB-22616F364ED1}"/>
                </a:ext>
              </a:extLst>
            </p:cNvPr>
            <p:cNvSpPr/>
            <p:nvPr/>
          </p:nvSpPr>
          <p:spPr bwMode="auto">
            <a:xfrm>
              <a:off x="1291182" y="7073370"/>
              <a:ext cx="339801" cy="210061"/>
            </a:xfrm>
            <a:custGeom>
              <a:avLst/>
              <a:gdLst/>
              <a:ahLst/>
              <a:cxnLst>
                <a:cxn ang="0">
                  <a:pos x="205" y="64"/>
                </a:cxn>
                <a:cxn ang="0">
                  <a:pos x="39" y="132"/>
                </a:cxn>
                <a:cxn ang="0">
                  <a:pos x="13" y="121"/>
                </a:cxn>
                <a:cxn ang="0">
                  <a:pos x="4" y="99"/>
                </a:cxn>
                <a:cxn ang="0">
                  <a:pos x="15" y="73"/>
                </a:cxn>
                <a:cxn ang="0">
                  <a:pos x="180" y="5"/>
                </a:cxn>
                <a:cxn ang="0">
                  <a:pos x="207" y="16"/>
                </a:cxn>
                <a:cxn ang="0">
                  <a:pos x="216" y="38"/>
                </a:cxn>
                <a:cxn ang="0">
                  <a:pos x="205" y="64"/>
                </a:cxn>
              </a:cxnLst>
              <a:rect l="0" t="0" r="r" b="b"/>
              <a:pathLst>
                <a:path w="220" h="136">
                  <a:moveTo>
                    <a:pt x="205" y="64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29" y="136"/>
                    <a:pt x="17" y="131"/>
                    <a:pt x="13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0" y="89"/>
                    <a:pt x="5" y="77"/>
                    <a:pt x="15" y="73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91" y="0"/>
                    <a:pt x="202" y="5"/>
                    <a:pt x="207" y="16"/>
                  </a:cubicBezTo>
                  <a:cubicBezTo>
                    <a:pt x="216" y="38"/>
                    <a:pt x="216" y="38"/>
                    <a:pt x="216" y="38"/>
                  </a:cubicBezTo>
                  <a:cubicBezTo>
                    <a:pt x="220" y="48"/>
                    <a:pt x="215" y="59"/>
                    <a:pt x="205" y="6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ş1iďè">
              <a:extLst>
                <a:ext uri="{FF2B5EF4-FFF2-40B4-BE49-F238E27FC236}">
                  <a16:creationId xmlns:a16="http://schemas.microsoft.com/office/drawing/2014/main" id="{25953B8C-8444-4E4D-800F-0E129393EDE7}"/>
                </a:ext>
              </a:extLst>
            </p:cNvPr>
            <p:cNvSpPr/>
            <p:nvPr/>
          </p:nvSpPr>
          <p:spPr bwMode="auto">
            <a:xfrm>
              <a:off x="1400842" y="7122787"/>
              <a:ext cx="120483" cy="111227"/>
            </a:xfrm>
            <a:custGeom>
              <a:avLst/>
              <a:gdLst/>
              <a:ahLst/>
              <a:cxnLst>
                <a:cxn ang="0">
                  <a:pos x="63" y="57"/>
                </a:cxn>
                <a:cxn ang="0">
                  <a:pos x="37" y="68"/>
                </a:cxn>
                <a:cxn ang="0">
                  <a:pos x="11" y="57"/>
                </a:cxn>
                <a:cxn ang="0">
                  <a:pos x="4" y="41"/>
                </a:cxn>
                <a:cxn ang="0">
                  <a:pos x="15" y="15"/>
                </a:cxn>
                <a:cxn ang="0">
                  <a:pos x="41" y="5"/>
                </a:cxn>
                <a:cxn ang="0">
                  <a:pos x="67" y="15"/>
                </a:cxn>
                <a:cxn ang="0">
                  <a:pos x="73" y="31"/>
                </a:cxn>
                <a:cxn ang="0">
                  <a:pos x="63" y="57"/>
                </a:cxn>
              </a:cxnLst>
              <a:rect l="0" t="0" r="r" b="b"/>
              <a:pathLst>
                <a:path w="78" h="72">
                  <a:moveTo>
                    <a:pt x="63" y="57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27" y="72"/>
                    <a:pt x="15" y="67"/>
                    <a:pt x="11" y="5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1"/>
                    <a:pt x="5" y="19"/>
                    <a:pt x="15" y="1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1" y="0"/>
                    <a:pt x="63" y="5"/>
                    <a:pt x="67" y="15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8" y="41"/>
                    <a:pt x="73" y="53"/>
                    <a:pt x="63" y="57"/>
                  </a:cubicBezTo>
                  <a:close/>
                </a:path>
              </a:pathLst>
            </a:custGeom>
            <a:solidFill>
              <a:srgbClr val="BDC3C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ṡḻïďê">
              <a:extLst>
                <a:ext uri="{FF2B5EF4-FFF2-40B4-BE49-F238E27FC236}">
                  <a16:creationId xmlns:a16="http://schemas.microsoft.com/office/drawing/2014/main" id="{2DAE7281-6F3F-4241-A732-49FB7C076E5B}"/>
                </a:ext>
              </a:extLst>
            </p:cNvPr>
            <p:cNvSpPr/>
            <p:nvPr/>
          </p:nvSpPr>
          <p:spPr bwMode="auto">
            <a:xfrm>
              <a:off x="2079028" y="7552322"/>
              <a:ext cx="443342" cy="586883"/>
            </a:xfrm>
            <a:custGeom>
              <a:avLst/>
              <a:gdLst/>
              <a:ahLst/>
              <a:cxnLst>
                <a:cxn ang="0">
                  <a:pos x="59" y="129"/>
                </a:cxn>
                <a:cxn ang="0">
                  <a:pos x="95" y="27"/>
                </a:cxn>
                <a:cxn ang="0">
                  <a:pos x="115" y="20"/>
                </a:cxn>
                <a:cxn ang="0">
                  <a:pos x="120" y="22"/>
                </a:cxn>
                <a:cxn ang="0">
                  <a:pos x="134" y="40"/>
                </a:cxn>
                <a:cxn ang="0">
                  <a:pos x="97" y="141"/>
                </a:cxn>
                <a:cxn ang="0">
                  <a:pos x="103" y="143"/>
                </a:cxn>
                <a:cxn ang="0">
                  <a:pos x="149" y="17"/>
                </a:cxn>
                <a:cxn ang="0">
                  <a:pos x="170" y="6"/>
                </a:cxn>
                <a:cxn ang="0">
                  <a:pos x="175" y="7"/>
                </a:cxn>
                <a:cxn ang="0">
                  <a:pos x="185" y="30"/>
                </a:cxn>
                <a:cxn ang="0">
                  <a:pos x="140" y="156"/>
                </a:cxn>
                <a:cxn ang="0">
                  <a:pos x="148" y="159"/>
                </a:cxn>
                <a:cxn ang="0">
                  <a:pos x="199" y="16"/>
                </a:cxn>
                <a:cxn ang="0">
                  <a:pos x="221" y="3"/>
                </a:cxn>
                <a:cxn ang="0">
                  <a:pos x="225" y="5"/>
                </a:cxn>
                <a:cxn ang="0">
                  <a:pos x="236" y="29"/>
                </a:cxn>
                <a:cxn ang="0">
                  <a:pos x="184" y="172"/>
                </a:cxn>
                <a:cxn ang="0">
                  <a:pos x="192" y="175"/>
                </a:cxn>
                <a:cxn ang="0">
                  <a:pos x="237" y="49"/>
                </a:cxn>
                <a:cxn ang="0">
                  <a:pos x="258" y="37"/>
                </a:cxn>
                <a:cxn ang="0">
                  <a:pos x="263" y="39"/>
                </a:cxn>
                <a:cxn ang="0">
                  <a:pos x="274" y="62"/>
                </a:cxn>
                <a:cxn ang="0">
                  <a:pos x="224" y="199"/>
                </a:cxn>
                <a:cxn ang="0">
                  <a:pos x="221" y="208"/>
                </a:cxn>
                <a:cxn ang="0">
                  <a:pos x="203" y="258"/>
                </a:cxn>
                <a:cxn ang="0">
                  <a:pos x="258" y="215"/>
                </a:cxn>
                <a:cxn ang="0">
                  <a:pos x="279" y="220"/>
                </a:cxn>
                <a:cxn ang="0">
                  <a:pos x="282" y="225"/>
                </a:cxn>
                <a:cxn ang="0">
                  <a:pos x="280" y="248"/>
                </a:cxn>
                <a:cxn ang="0">
                  <a:pos x="184" y="321"/>
                </a:cxn>
                <a:cxn ang="0">
                  <a:pos x="164" y="370"/>
                </a:cxn>
                <a:cxn ang="0">
                  <a:pos x="149" y="378"/>
                </a:cxn>
                <a:cxn ang="0">
                  <a:pos x="8" y="327"/>
                </a:cxn>
                <a:cxn ang="0">
                  <a:pos x="2" y="312"/>
                </a:cxn>
                <a:cxn ang="0">
                  <a:pos x="59" y="129"/>
                </a:cxn>
              </a:cxnLst>
              <a:rect l="0" t="0" r="r" b="b"/>
              <a:pathLst>
                <a:path w="287" h="380">
                  <a:moveTo>
                    <a:pt x="59" y="129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8" y="20"/>
                    <a:pt x="106" y="17"/>
                    <a:pt x="115" y="20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9" y="25"/>
                    <a:pt x="136" y="34"/>
                    <a:pt x="134" y="40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7"/>
                    <a:pt x="161" y="2"/>
                    <a:pt x="170" y="6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84" y="10"/>
                    <a:pt x="189" y="20"/>
                    <a:pt x="185" y="30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3" y="6"/>
                    <a:pt x="212" y="0"/>
                    <a:pt x="221" y="3"/>
                  </a:cubicBezTo>
                  <a:cubicBezTo>
                    <a:pt x="225" y="5"/>
                    <a:pt x="225" y="5"/>
                    <a:pt x="225" y="5"/>
                  </a:cubicBezTo>
                  <a:cubicBezTo>
                    <a:pt x="234" y="8"/>
                    <a:pt x="239" y="19"/>
                    <a:pt x="236" y="29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41" y="39"/>
                    <a:pt x="250" y="34"/>
                    <a:pt x="258" y="37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72" y="42"/>
                    <a:pt x="277" y="52"/>
                    <a:pt x="274" y="62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1" y="208"/>
                    <a:pt x="221" y="208"/>
                    <a:pt x="221" y="208"/>
                  </a:cubicBezTo>
                  <a:cubicBezTo>
                    <a:pt x="203" y="258"/>
                    <a:pt x="203" y="258"/>
                    <a:pt x="203" y="258"/>
                  </a:cubicBezTo>
                  <a:cubicBezTo>
                    <a:pt x="258" y="215"/>
                    <a:pt x="258" y="215"/>
                    <a:pt x="258" y="215"/>
                  </a:cubicBezTo>
                  <a:cubicBezTo>
                    <a:pt x="265" y="210"/>
                    <a:pt x="274" y="212"/>
                    <a:pt x="279" y="220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7" y="232"/>
                    <a:pt x="286" y="243"/>
                    <a:pt x="280" y="248"/>
                  </a:cubicBezTo>
                  <a:cubicBezTo>
                    <a:pt x="184" y="321"/>
                    <a:pt x="184" y="321"/>
                    <a:pt x="184" y="321"/>
                  </a:cubicBezTo>
                  <a:cubicBezTo>
                    <a:pt x="183" y="323"/>
                    <a:pt x="164" y="370"/>
                    <a:pt x="164" y="370"/>
                  </a:cubicBezTo>
                  <a:cubicBezTo>
                    <a:pt x="162" y="376"/>
                    <a:pt x="155" y="380"/>
                    <a:pt x="149" y="378"/>
                  </a:cubicBezTo>
                  <a:cubicBezTo>
                    <a:pt x="8" y="327"/>
                    <a:pt x="8" y="327"/>
                    <a:pt x="8" y="327"/>
                  </a:cubicBezTo>
                  <a:cubicBezTo>
                    <a:pt x="2" y="325"/>
                    <a:pt x="0" y="318"/>
                    <a:pt x="2" y="312"/>
                  </a:cubicBezTo>
                  <a:cubicBezTo>
                    <a:pt x="2" y="312"/>
                    <a:pt x="56" y="130"/>
                    <a:pt x="59" y="129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Sliḓé">
              <a:extLst>
                <a:ext uri="{FF2B5EF4-FFF2-40B4-BE49-F238E27FC236}">
                  <a16:creationId xmlns:a16="http://schemas.microsoft.com/office/drawing/2014/main" id="{6CF69178-29D7-4DD1-AAED-D851B599C2DC}"/>
                </a:ext>
              </a:extLst>
            </p:cNvPr>
            <p:cNvSpPr/>
            <p:nvPr/>
          </p:nvSpPr>
          <p:spPr bwMode="auto">
            <a:xfrm>
              <a:off x="1964663" y="7980130"/>
              <a:ext cx="373843" cy="512838"/>
            </a:xfrm>
            <a:custGeom>
              <a:avLst/>
              <a:gdLst/>
              <a:ahLst/>
              <a:cxnLst>
                <a:cxn ang="0">
                  <a:pos x="4" y="264"/>
                </a:cxn>
                <a:cxn ang="0">
                  <a:pos x="18" y="292"/>
                </a:cxn>
                <a:cxn ang="0">
                  <a:pos x="119" y="328"/>
                </a:cxn>
                <a:cxn ang="0">
                  <a:pos x="148" y="316"/>
                </a:cxn>
                <a:cxn ang="0">
                  <a:pos x="238" y="68"/>
                </a:cxn>
                <a:cxn ang="0">
                  <a:pos x="223" y="40"/>
                </a:cxn>
                <a:cxn ang="0">
                  <a:pos x="122" y="4"/>
                </a:cxn>
                <a:cxn ang="0">
                  <a:pos x="93" y="16"/>
                </a:cxn>
                <a:cxn ang="0">
                  <a:pos x="4" y="264"/>
                </a:cxn>
              </a:cxnLst>
              <a:rect l="0" t="0" r="r" b="b"/>
              <a:pathLst>
                <a:path w="242" h="332">
                  <a:moveTo>
                    <a:pt x="4" y="264"/>
                  </a:moveTo>
                  <a:cubicBezTo>
                    <a:pt x="0" y="275"/>
                    <a:pt x="6" y="287"/>
                    <a:pt x="18" y="292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31" y="332"/>
                    <a:pt x="144" y="327"/>
                    <a:pt x="148" y="316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42" y="57"/>
                    <a:pt x="235" y="45"/>
                    <a:pt x="223" y="4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10" y="0"/>
                    <a:pt x="97" y="5"/>
                    <a:pt x="93" y="16"/>
                  </a:cubicBezTo>
                  <a:lnTo>
                    <a:pt x="4" y="264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ṩḷïďé">
              <a:extLst>
                <a:ext uri="{FF2B5EF4-FFF2-40B4-BE49-F238E27FC236}">
                  <a16:creationId xmlns:a16="http://schemas.microsoft.com/office/drawing/2014/main" id="{198CD607-DF93-41D8-9041-35926F7115D8}"/>
                </a:ext>
              </a:extLst>
            </p:cNvPr>
            <p:cNvSpPr/>
            <p:nvPr/>
          </p:nvSpPr>
          <p:spPr bwMode="auto">
            <a:xfrm>
              <a:off x="2218023" y="9035298"/>
              <a:ext cx="1659153" cy="753803"/>
            </a:xfrm>
            <a:custGeom>
              <a:avLst/>
              <a:gdLst/>
              <a:ahLst/>
              <a:cxnLst>
                <a:cxn ang="0">
                  <a:pos x="3" y="256"/>
                </a:cxn>
                <a:cxn ang="0">
                  <a:pos x="531" y="7"/>
                </a:cxn>
                <a:cxn ang="0">
                  <a:pos x="1071" y="232"/>
                </a:cxn>
                <a:cxn ang="0">
                  <a:pos x="542" y="482"/>
                </a:cxn>
                <a:cxn ang="0">
                  <a:pos x="3" y="256"/>
                </a:cxn>
              </a:cxnLst>
              <a:rect l="0" t="0" r="r" b="b"/>
              <a:pathLst>
                <a:path w="1074" h="488">
                  <a:moveTo>
                    <a:pt x="3" y="256"/>
                  </a:moveTo>
                  <a:cubicBezTo>
                    <a:pt x="0" y="125"/>
                    <a:pt x="237" y="13"/>
                    <a:pt x="531" y="7"/>
                  </a:cubicBezTo>
                  <a:cubicBezTo>
                    <a:pt x="826" y="0"/>
                    <a:pt x="1068" y="101"/>
                    <a:pt x="1071" y="232"/>
                  </a:cubicBezTo>
                  <a:cubicBezTo>
                    <a:pt x="1074" y="363"/>
                    <a:pt x="837" y="475"/>
                    <a:pt x="542" y="482"/>
                  </a:cubicBezTo>
                  <a:cubicBezTo>
                    <a:pt x="247" y="488"/>
                    <a:pt x="6" y="388"/>
                    <a:pt x="3" y="256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şlïďê">
              <a:extLst>
                <a:ext uri="{FF2B5EF4-FFF2-40B4-BE49-F238E27FC236}">
                  <a16:creationId xmlns:a16="http://schemas.microsoft.com/office/drawing/2014/main" id="{CC3FBA1D-CC99-46D8-B882-3F8C28EA0E7B}"/>
                </a:ext>
              </a:extLst>
            </p:cNvPr>
            <p:cNvSpPr/>
            <p:nvPr/>
          </p:nvSpPr>
          <p:spPr bwMode="auto">
            <a:xfrm>
              <a:off x="2735569" y="9022906"/>
              <a:ext cx="608534" cy="633320"/>
            </a:xfrm>
            <a:custGeom>
              <a:avLst/>
              <a:gdLst/>
              <a:ahLst/>
              <a:cxnLst>
                <a:cxn ang="0">
                  <a:pos x="3" y="210"/>
                </a:cxn>
                <a:cxn ang="0">
                  <a:pos x="192" y="3"/>
                </a:cxn>
                <a:cxn ang="0">
                  <a:pos x="391" y="201"/>
                </a:cxn>
                <a:cxn ang="0">
                  <a:pos x="202" y="408"/>
                </a:cxn>
                <a:cxn ang="0">
                  <a:pos x="3" y="210"/>
                </a:cxn>
              </a:cxnLst>
              <a:rect l="0" t="0" r="r" b="b"/>
              <a:pathLst>
                <a:path w="394" h="410">
                  <a:moveTo>
                    <a:pt x="3" y="210"/>
                  </a:moveTo>
                  <a:cubicBezTo>
                    <a:pt x="0" y="98"/>
                    <a:pt x="85" y="5"/>
                    <a:pt x="192" y="3"/>
                  </a:cubicBezTo>
                  <a:cubicBezTo>
                    <a:pt x="300" y="0"/>
                    <a:pt x="389" y="89"/>
                    <a:pt x="391" y="201"/>
                  </a:cubicBezTo>
                  <a:cubicBezTo>
                    <a:pt x="394" y="313"/>
                    <a:pt x="309" y="405"/>
                    <a:pt x="202" y="408"/>
                  </a:cubicBezTo>
                  <a:cubicBezTo>
                    <a:pt x="95" y="410"/>
                    <a:pt x="6" y="322"/>
                    <a:pt x="3" y="210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ṣḻîḑé">
              <a:extLst>
                <a:ext uri="{FF2B5EF4-FFF2-40B4-BE49-F238E27FC236}">
                  <a16:creationId xmlns:a16="http://schemas.microsoft.com/office/drawing/2014/main" id="{FF68EF98-B6C3-4564-800F-9BD151F1A3A6}"/>
                </a:ext>
              </a:extLst>
            </p:cNvPr>
            <p:cNvSpPr/>
            <p:nvPr/>
          </p:nvSpPr>
          <p:spPr bwMode="auto">
            <a:xfrm>
              <a:off x="2936373" y="8961096"/>
              <a:ext cx="202373" cy="155937"/>
            </a:xfrm>
            <a:custGeom>
              <a:avLst/>
              <a:gdLst/>
              <a:ahLst/>
              <a:cxnLst>
                <a:cxn ang="0">
                  <a:pos x="131" y="98"/>
                </a:cxn>
                <a:cxn ang="0">
                  <a:pos x="79" y="12"/>
                </a:cxn>
                <a:cxn ang="0">
                  <a:pos x="48" y="12"/>
                </a:cxn>
                <a:cxn ang="0">
                  <a:pos x="0" y="101"/>
                </a:cxn>
                <a:cxn ang="0">
                  <a:pos x="131" y="98"/>
                </a:cxn>
              </a:cxnLst>
              <a:rect l="0" t="0" r="r" b="b"/>
              <a:pathLst>
                <a:path w="131" h="101">
                  <a:moveTo>
                    <a:pt x="131" y="98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2" y="0"/>
                    <a:pt x="54" y="0"/>
                    <a:pt x="48" y="12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31" y="98"/>
                  </a:ln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s1íďê">
              <a:extLst>
                <a:ext uri="{FF2B5EF4-FFF2-40B4-BE49-F238E27FC236}">
                  <a16:creationId xmlns:a16="http://schemas.microsoft.com/office/drawing/2014/main" id="{8E43FC47-9911-485B-99BE-01985D9F4373}"/>
                </a:ext>
              </a:extLst>
            </p:cNvPr>
            <p:cNvSpPr/>
            <p:nvPr/>
          </p:nvSpPr>
          <p:spPr bwMode="auto">
            <a:xfrm>
              <a:off x="3052148" y="7699004"/>
              <a:ext cx="545313" cy="627203"/>
            </a:xfrm>
            <a:custGeom>
              <a:avLst/>
              <a:gdLst/>
              <a:ahLst/>
              <a:cxnLst>
                <a:cxn ang="0">
                  <a:pos x="276" y="225"/>
                </a:cxn>
                <a:cxn ang="0">
                  <a:pos x="232" y="117"/>
                </a:cxn>
                <a:cxn ang="0">
                  <a:pos x="131" y="9"/>
                </a:cxn>
                <a:cxn ang="0">
                  <a:pos x="85" y="7"/>
                </a:cxn>
                <a:cxn ang="0">
                  <a:pos x="8" y="60"/>
                </a:cxn>
                <a:cxn ang="0">
                  <a:pos x="16" y="79"/>
                </a:cxn>
                <a:cxn ang="0">
                  <a:pos x="16" y="79"/>
                </a:cxn>
                <a:cxn ang="0">
                  <a:pos x="25" y="76"/>
                </a:cxn>
                <a:cxn ang="0">
                  <a:pos x="56" y="62"/>
                </a:cxn>
                <a:cxn ang="0">
                  <a:pos x="57" y="63"/>
                </a:cxn>
                <a:cxn ang="0">
                  <a:pos x="66" y="58"/>
                </a:cxn>
                <a:cxn ang="0">
                  <a:pos x="93" y="53"/>
                </a:cxn>
                <a:cxn ang="0">
                  <a:pos x="142" y="68"/>
                </a:cxn>
                <a:cxn ang="0">
                  <a:pos x="161" y="107"/>
                </a:cxn>
                <a:cxn ang="0">
                  <a:pos x="137" y="117"/>
                </a:cxn>
                <a:cxn ang="0">
                  <a:pos x="131" y="115"/>
                </a:cxn>
                <a:cxn ang="0">
                  <a:pos x="97" y="174"/>
                </a:cxn>
                <a:cxn ang="0">
                  <a:pos x="99" y="177"/>
                </a:cxn>
                <a:cxn ang="0">
                  <a:pos x="147" y="254"/>
                </a:cxn>
                <a:cxn ang="0">
                  <a:pos x="192" y="312"/>
                </a:cxn>
                <a:cxn ang="0">
                  <a:pos x="255" y="406"/>
                </a:cxn>
                <a:cxn ang="0">
                  <a:pos x="353" y="324"/>
                </a:cxn>
                <a:cxn ang="0">
                  <a:pos x="276" y="225"/>
                </a:cxn>
              </a:cxnLst>
              <a:rect l="0" t="0" r="r" b="b"/>
              <a:pathLst>
                <a:path w="353" h="406">
                  <a:moveTo>
                    <a:pt x="276" y="225"/>
                  </a:moveTo>
                  <a:cubicBezTo>
                    <a:pt x="262" y="202"/>
                    <a:pt x="244" y="165"/>
                    <a:pt x="232" y="117"/>
                  </a:cubicBezTo>
                  <a:cubicBezTo>
                    <a:pt x="226" y="77"/>
                    <a:pt x="213" y="38"/>
                    <a:pt x="131" y="9"/>
                  </a:cubicBezTo>
                  <a:cubicBezTo>
                    <a:pt x="121" y="5"/>
                    <a:pt x="105" y="0"/>
                    <a:pt x="85" y="7"/>
                  </a:cubicBezTo>
                  <a:cubicBezTo>
                    <a:pt x="63" y="12"/>
                    <a:pt x="36" y="36"/>
                    <a:pt x="8" y="60"/>
                  </a:cubicBezTo>
                  <a:cubicBezTo>
                    <a:pt x="0" y="67"/>
                    <a:pt x="5" y="80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54"/>
                    <a:pt x="42" y="52"/>
                    <a:pt x="56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86" y="52"/>
                    <a:pt x="93" y="53"/>
                  </a:cubicBezTo>
                  <a:cubicBezTo>
                    <a:pt x="106" y="53"/>
                    <a:pt x="131" y="63"/>
                    <a:pt x="142" y="68"/>
                  </a:cubicBezTo>
                  <a:cubicBezTo>
                    <a:pt x="165" y="78"/>
                    <a:pt x="169" y="93"/>
                    <a:pt x="161" y="107"/>
                  </a:cubicBezTo>
                  <a:cubicBezTo>
                    <a:pt x="157" y="116"/>
                    <a:pt x="147" y="120"/>
                    <a:pt x="137" y="117"/>
                  </a:cubicBezTo>
                  <a:cubicBezTo>
                    <a:pt x="135" y="117"/>
                    <a:pt x="133" y="116"/>
                    <a:pt x="131" y="115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109" y="221"/>
                    <a:pt x="124" y="249"/>
                    <a:pt x="147" y="254"/>
                  </a:cubicBezTo>
                  <a:cubicBezTo>
                    <a:pt x="192" y="312"/>
                    <a:pt x="192" y="312"/>
                    <a:pt x="192" y="312"/>
                  </a:cubicBezTo>
                  <a:cubicBezTo>
                    <a:pt x="255" y="406"/>
                    <a:pt x="255" y="406"/>
                    <a:pt x="255" y="406"/>
                  </a:cubicBezTo>
                  <a:cubicBezTo>
                    <a:pt x="353" y="324"/>
                    <a:pt x="353" y="324"/>
                    <a:pt x="353" y="324"/>
                  </a:cubicBezTo>
                  <a:cubicBezTo>
                    <a:pt x="318" y="290"/>
                    <a:pt x="293" y="253"/>
                    <a:pt x="276" y="225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ş1idê">
              <a:extLst>
                <a:ext uri="{FF2B5EF4-FFF2-40B4-BE49-F238E27FC236}">
                  <a16:creationId xmlns:a16="http://schemas.microsoft.com/office/drawing/2014/main" id="{0F2B1257-263A-410B-95DE-A00F46A682CD}"/>
                </a:ext>
              </a:extLst>
            </p:cNvPr>
            <p:cNvSpPr/>
            <p:nvPr/>
          </p:nvSpPr>
          <p:spPr bwMode="auto">
            <a:xfrm>
              <a:off x="2967278" y="7748420"/>
              <a:ext cx="15374" cy="925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9" y="6"/>
                </a:cxn>
                <a:cxn ang="0">
                  <a:pos x="10" y="0"/>
                </a:cxn>
                <a:cxn ang="0">
                  <a:pos x="2" y="0"/>
                </a:cxn>
                <a:cxn ang="0">
                  <a:pos x="2" y="2"/>
                </a:cxn>
              </a:cxnLst>
              <a:rect l="0" t="0" r="r" b="b"/>
              <a:pathLst>
                <a:path w="10" h="6">
                  <a:moveTo>
                    <a:pt x="2" y="2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$ļîḓè">
              <a:extLst>
                <a:ext uri="{FF2B5EF4-FFF2-40B4-BE49-F238E27FC236}">
                  <a16:creationId xmlns:a16="http://schemas.microsoft.com/office/drawing/2014/main" id="{52922537-6491-4C18-8CFD-2DC2F983823D}"/>
                </a:ext>
              </a:extLst>
            </p:cNvPr>
            <p:cNvSpPr/>
            <p:nvPr/>
          </p:nvSpPr>
          <p:spPr bwMode="auto">
            <a:xfrm>
              <a:off x="2979671" y="7746852"/>
              <a:ext cx="74047" cy="48004"/>
            </a:xfrm>
            <a:custGeom>
              <a:avLst/>
              <a:gdLst/>
              <a:ahLst/>
              <a:cxnLst>
                <a:cxn ang="0">
                  <a:pos x="472" y="0"/>
                </a:cxn>
                <a:cxn ang="0">
                  <a:pos x="19" y="10"/>
                </a:cxn>
                <a:cxn ang="0">
                  <a:pos x="0" y="69"/>
                </a:cxn>
                <a:cxn ang="0">
                  <a:pos x="393" y="306"/>
                </a:cxn>
                <a:cxn ang="0">
                  <a:pos x="472" y="0"/>
                </a:cxn>
              </a:cxnLst>
              <a:rect l="0" t="0" r="r" b="b"/>
              <a:pathLst>
                <a:path w="472" h="306">
                  <a:moveTo>
                    <a:pt x="472" y="0"/>
                  </a:moveTo>
                  <a:lnTo>
                    <a:pt x="19" y="10"/>
                  </a:lnTo>
                  <a:lnTo>
                    <a:pt x="0" y="69"/>
                  </a:lnTo>
                  <a:lnTo>
                    <a:pt x="393" y="3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009FA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ḻíďê">
              <a:extLst>
                <a:ext uri="{FF2B5EF4-FFF2-40B4-BE49-F238E27FC236}">
                  <a16:creationId xmlns:a16="http://schemas.microsoft.com/office/drawing/2014/main" id="{8785E33B-8AAE-40F6-910F-D7DD24613E5F}"/>
                </a:ext>
              </a:extLst>
            </p:cNvPr>
            <p:cNvSpPr/>
            <p:nvPr/>
          </p:nvSpPr>
          <p:spPr bwMode="auto">
            <a:xfrm>
              <a:off x="3421442" y="7848824"/>
              <a:ext cx="71066" cy="7263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365"/>
                </a:cxn>
                <a:cxn ang="0">
                  <a:pos x="354" y="463"/>
                </a:cxn>
                <a:cxn ang="0">
                  <a:pos x="453" y="99"/>
                </a:cxn>
                <a:cxn ang="0">
                  <a:pos x="88" y="0"/>
                </a:cxn>
              </a:cxnLst>
              <a:rect l="0" t="0" r="r" b="b"/>
              <a:pathLst>
                <a:path w="453" h="463">
                  <a:moveTo>
                    <a:pt x="88" y="0"/>
                  </a:moveTo>
                  <a:lnTo>
                    <a:pt x="0" y="365"/>
                  </a:lnTo>
                  <a:lnTo>
                    <a:pt x="354" y="463"/>
                  </a:lnTo>
                  <a:lnTo>
                    <a:pt x="453" y="9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sļïḓè">
              <a:extLst>
                <a:ext uri="{FF2B5EF4-FFF2-40B4-BE49-F238E27FC236}">
                  <a16:creationId xmlns:a16="http://schemas.microsoft.com/office/drawing/2014/main" id="{F9AC7488-AB91-43BD-819D-BB3BE91C48A5}"/>
                </a:ext>
              </a:extLst>
            </p:cNvPr>
            <p:cNvSpPr/>
            <p:nvPr/>
          </p:nvSpPr>
          <p:spPr bwMode="auto">
            <a:xfrm>
              <a:off x="3041324" y="7746852"/>
              <a:ext cx="393923" cy="15138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306"/>
                </a:cxn>
                <a:cxn ang="0">
                  <a:pos x="2433" y="965"/>
                </a:cxn>
                <a:cxn ang="0">
                  <a:pos x="2511" y="650"/>
                </a:cxn>
                <a:cxn ang="0">
                  <a:pos x="79" y="0"/>
                </a:cxn>
              </a:cxnLst>
              <a:rect l="0" t="0" r="r" b="b"/>
              <a:pathLst>
                <a:path w="2511" h="965">
                  <a:moveTo>
                    <a:pt x="79" y="0"/>
                  </a:moveTo>
                  <a:lnTo>
                    <a:pt x="0" y="306"/>
                  </a:lnTo>
                  <a:lnTo>
                    <a:pt x="2433" y="965"/>
                  </a:lnTo>
                  <a:lnTo>
                    <a:pt x="2511" y="65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ṧļíḋé">
              <a:extLst>
                <a:ext uri="{FF2B5EF4-FFF2-40B4-BE49-F238E27FC236}">
                  <a16:creationId xmlns:a16="http://schemas.microsoft.com/office/drawing/2014/main" id="{55683229-5FDC-4368-B9B2-48071F775414}"/>
                </a:ext>
              </a:extLst>
            </p:cNvPr>
            <p:cNvSpPr/>
            <p:nvPr/>
          </p:nvSpPr>
          <p:spPr bwMode="auto">
            <a:xfrm>
              <a:off x="3478547" y="7864355"/>
              <a:ext cx="47848" cy="523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9" y="0"/>
                </a:cxn>
                <a:cxn ang="0">
                  <a:pos x="0" y="31"/>
                </a:cxn>
                <a:cxn ang="0">
                  <a:pos x="8" y="33"/>
                </a:cxn>
                <a:cxn ang="0">
                  <a:pos x="16" y="2"/>
                </a:cxn>
              </a:cxnLst>
              <a:rect l="0" t="0" r="r" b="b"/>
              <a:pathLst>
                <a:path w="31" h="34">
                  <a:moveTo>
                    <a:pt x="16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22" y="34"/>
                    <a:pt x="31" y="12"/>
                    <a:pt x="16" y="2"/>
                  </a:cubicBezTo>
                  <a:close/>
                </a:path>
              </a:pathLst>
            </a:custGeom>
            <a:solidFill>
              <a:srgbClr val="00C0C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ṩļïḍe">
              <a:extLst>
                <a:ext uri="{FF2B5EF4-FFF2-40B4-BE49-F238E27FC236}">
                  <a16:creationId xmlns:a16="http://schemas.microsoft.com/office/drawing/2014/main" id="{268659D6-AFA8-4F98-B90F-F6D99F934EF3}"/>
                </a:ext>
              </a:extLst>
            </p:cNvPr>
            <p:cNvSpPr/>
            <p:nvPr/>
          </p:nvSpPr>
          <p:spPr bwMode="auto">
            <a:xfrm>
              <a:off x="3285428" y="7865923"/>
              <a:ext cx="193117" cy="57104"/>
            </a:xfrm>
            <a:custGeom>
              <a:avLst/>
              <a:gdLst/>
              <a:ahLst/>
              <a:cxnLst>
                <a:cxn ang="0">
                  <a:pos x="1231" y="324"/>
                </a:cxn>
                <a:cxn ang="0">
                  <a:pos x="10" y="0"/>
                </a:cxn>
                <a:cxn ang="0">
                  <a:pos x="0" y="39"/>
                </a:cxn>
                <a:cxn ang="0">
                  <a:pos x="1221" y="364"/>
                </a:cxn>
                <a:cxn ang="0">
                  <a:pos x="1231" y="324"/>
                </a:cxn>
              </a:cxnLst>
              <a:rect l="0" t="0" r="r" b="b"/>
              <a:pathLst>
                <a:path w="1231" h="364">
                  <a:moveTo>
                    <a:pt x="1231" y="324"/>
                  </a:moveTo>
                  <a:lnTo>
                    <a:pt x="10" y="0"/>
                  </a:lnTo>
                  <a:lnTo>
                    <a:pt x="0" y="39"/>
                  </a:lnTo>
                  <a:lnTo>
                    <a:pt x="1221" y="364"/>
                  </a:lnTo>
                  <a:lnTo>
                    <a:pt x="1231" y="324"/>
                  </a:lnTo>
                  <a:close/>
                </a:path>
              </a:pathLst>
            </a:custGeom>
            <a:solidFill>
              <a:srgbClr val="FF67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$ḻíḋé">
              <a:extLst>
                <a:ext uri="{FF2B5EF4-FFF2-40B4-BE49-F238E27FC236}">
                  <a16:creationId xmlns:a16="http://schemas.microsoft.com/office/drawing/2014/main" id="{2E30D050-28E5-4B6E-9656-30BA054326C9}"/>
                </a:ext>
              </a:extLst>
            </p:cNvPr>
            <p:cNvSpPr/>
            <p:nvPr/>
          </p:nvSpPr>
          <p:spPr bwMode="auto">
            <a:xfrm>
              <a:off x="3090900" y="7776189"/>
              <a:ext cx="163625" cy="191548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26"/>
                </a:cxn>
                <a:cxn ang="0">
                  <a:pos x="1" y="32"/>
                </a:cxn>
                <a:cxn ang="0">
                  <a:pos x="72" y="124"/>
                </a:cxn>
                <a:cxn ang="0">
                  <a:pos x="106" y="65"/>
                </a:cxn>
                <a:cxn ang="0">
                  <a:pos x="32" y="13"/>
                </a:cxn>
              </a:cxnLst>
              <a:rect l="0" t="0" r="r" b="b"/>
              <a:pathLst>
                <a:path w="106" h="124">
                  <a:moveTo>
                    <a:pt x="32" y="13"/>
                  </a:moveTo>
                  <a:cubicBezTo>
                    <a:pt x="13" y="0"/>
                    <a:pt x="3" y="4"/>
                    <a:pt x="0" y="26"/>
                  </a:cubicBezTo>
                  <a:cubicBezTo>
                    <a:pt x="0" y="28"/>
                    <a:pt x="1" y="29"/>
                    <a:pt x="1" y="3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83" y="57"/>
                    <a:pt x="57" y="34"/>
                    <a:pt x="32" y="13"/>
                  </a:cubicBezTo>
                  <a:close/>
                </a:path>
              </a:pathLst>
            </a:custGeom>
            <a:solidFill>
              <a:srgbClr val="EEB87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ṩḻíḓè">
              <a:extLst>
                <a:ext uri="{FF2B5EF4-FFF2-40B4-BE49-F238E27FC236}">
                  <a16:creationId xmlns:a16="http://schemas.microsoft.com/office/drawing/2014/main" id="{D2562BC4-9E2D-4142-916C-2E8C12063307}"/>
                </a:ext>
              </a:extLst>
            </p:cNvPr>
            <p:cNvSpPr/>
            <p:nvPr/>
          </p:nvSpPr>
          <p:spPr bwMode="auto">
            <a:xfrm>
              <a:off x="2068204" y="7963188"/>
              <a:ext cx="308896" cy="166763"/>
            </a:xfrm>
            <a:custGeom>
              <a:avLst/>
              <a:gdLst/>
              <a:ahLst/>
              <a:cxnLst>
                <a:cxn ang="0">
                  <a:pos x="1822" y="1063"/>
                </a:cxn>
                <a:cxn ang="0">
                  <a:pos x="0" y="433"/>
                </a:cxn>
                <a:cxn ang="0">
                  <a:pos x="148" y="0"/>
                </a:cxn>
                <a:cxn ang="0">
                  <a:pos x="1969" y="630"/>
                </a:cxn>
                <a:cxn ang="0">
                  <a:pos x="1822" y="1063"/>
                </a:cxn>
              </a:cxnLst>
              <a:rect l="0" t="0" r="r" b="b"/>
              <a:pathLst>
                <a:path w="1969" h="1063">
                  <a:moveTo>
                    <a:pt x="1822" y="1063"/>
                  </a:moveTo>
                  <a:lnTo>
                    <a:pt x="0" y="433"/>
                  </a:lnTo>
                  <a:lnTo>
                    <a:pt x="148" y="0"/>
                  </a:lnTo>
                  <a:lnTo>
                    <a:pt x="1969" y="630"/>
                  </a:lnTo>
                  <a:lnTo>
                    <a:pt x="1822" y="1063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ṡliďê">
              <a:extLst>
                <a:ext uri="{FF2B5EF4-FFF2-40B4-BE49-F238E27FC236}">
                  <a16:creationId xmlns:a16="http://schemas.microsoft.com/office/drawing/2014/main" id="{C637FC67-0DBC-40E6-8547-2B547D4E5E37}"/>
                </a:ext>
              </a:extLst>
            </p:cNvPr>
            <p:cNvSpPr/>
            <p:nvPr/>
          </p:nvSpPr>
          <p:spPr bwMode="auto">
            <a:xfrm>
              <a:off x="1766996" y="7972444"/>
              <a:ext cx="900643" cy="1572556"/>
            </a:xfrm>
            <a:custGeom>
              <a:avLst/>
              <a:gdLst/>
              <a:ahLst/>
              <a:cxnLst>
                <a:cxn ang="0">
                  <a:pos x="247" y="539"/>
                </a:cxn>
                <a:cxn ang="0">
                  <a:pos x="406" y="70"/>
                </a:cxn>
                <a:cxn ang="0">
                  <a:pos x="201" y="0"/>
                </a:cxn>
                <a:cxn ang="0">
                  <a:pos x="8" y="568"/>
                </a:cxn>
                <a:cxn ang="0">
                  <a:pos x="21" y="639"/>
                </a:cxn>
                <a:cxn ang="0">
                  <a:pos x="323" y="1018"/>
                </a:cxn>
                <a:cxn ang="0">
                  <a:pos x="583" y="953"/>
                </a:cxn>
                <a:cxn ang="0">
                  <a:pos x="255" y="582"/>
                </a:cxn>
                <a:cxn ang="0">
                  <a:pos x="247" y="539"/>
                </a:cxn>
              </a:cxnLst>
              <a:rect l="0" t="0" r="r" b="b"/>
              <a:pathLst>
                <a:path w="583" h="1018">
                  <a:moveTo>
                    <a:pt x="247" y="539"/>
                  </a:moveTo>
                  <a:cubicBezTo>
                    <a:pt x="406" y="70"/>
                    <a:pt x="406" y="70"/>
                    <a:pt x="406" y="7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8" y="568"/>
                    <a:pt x="8" y="568"/>
                    <a:pt x="8" y="568"/>
                  </a:cubicBezTo>
                  <a:cubicBezTo>
                    <a:pt x="0" y="593"/>
                    <a:pt x="4" y="619"/>
                    <a:pt x="21" y="639"/>
                  </a:cubicBezTo>
                  <a:cubicBezTo>
                    <a:pt x="323" y="1018"/>
                    <a:pt x="323" y="1018"/>
                    <a:pt x="323" y="1018"/>
                  </a:cubicBezTo>
                  <a:cubicBezTo>
                    <a:pt x="583" y="953"/>
                    <a:pt x="583" y="953"/>
                    <a:pt x="583" y="953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45" y="570"/>
                    <a:pt x="242" y="554"/>
                    <a:pt x="247" y="539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ŝlîḋè">
              <a:extLst>
                <a:ext uri="{FF2B5EF4-FFF2-40B4-BE49-F238E27FC236}">
                  <a16:creationId xmlns:a16="http://schemas.microsoft.com/office/drawing/2014/main" id="{D4DE0DBC-8B8A-4F7A-A1CF-676CE27F1080}"/>
                </a:ext>
              </a:extLst>
            </p:cNvPr>
            <p:cNvSpPr/>
            <p:nvPr/>
          </p:nvSpPr>
          <p:spPr bwMode="auto">
            <a:xfrm>
              <a:off x="3249971" y="7919890"/>
              <a:ext cx="273439" cy="256497"/>
            </a:xfrm>
            <a:custGeom>
              <a:avLst/>
              <a:gdLst/>
              <a:ahLst/>
              <a:cxnLst>
                <a:cxn ang="0">
                  <a:pos x="1743" y="345"/>
                </a:cxn>
                <a:cxn ang="0">
                  <a:pos x="305" y="1635"/>
                </a:cxn>
                <a:cxn ang="0">
                  <a:pos x="0" y="1290"/>
                </a:cxn>
                <a:cxn ang="0">
                  <a:pos x="1437" y="0"/>
                </a:cxn>
                <a:cxn ang="0">
                  <a:pos x="1743" y="345"/>
                </a:cxn>
              </a:cxnLst>
              <a:rect l="0" t="0" r="r" b="b"/>
              <a:pathLst>
                <a:path w="1743" h="1635">
                  <a:moveTo>
                    <a:pt x="1743" y="345"/>
                  </a:moveTo>
                  <a:lnTo>
                    <a:pt x="305" y="1635"/>
                  </a:lnTo>
                  <a:lnTo>
                    <a:pt x="0" y="1290"/>
                  </a:lnTo>
                  <a:lnTo>
                    <a:pt x="1437" y="0"/>
                  </a:lnTo>
                  <a:lnTo>
                    <a:pt x="1743" y="345"/>
                  </a:lnTo>
                  <a:close/>
                </a:path>
              </a:pathLst>
            </a:custGeom>
            <a:solidFill>
              <a:srgbClr val="F2F6F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śḻïde">
              <a:extLst>
                <a:ext uri="{FF2B5EF4-FFF2-40B4-BE49-F238E27FC236}">
                  <a16:creationId xmlns:a16="http://schemas.microsoft.com/office/drawing/2014/main" id="{6902525B-1BC3-481C-8FF7-3B6A445AB8C5}"/>
                </a:ext>
              </a:extLst>
            </p:cNvPr>
            <p:cNvSpPr/>
            <p:nvPr/>
          </p:nvSpPr>
          <p:spPr bwMode="auto">
            <a:xfrm>
              <a:off x="3248405" y="7924596"/>
              <a:ext cx="895936" cy="1515294"/>
            </a:xfrm>
            <a:custGeom>
              <a:avLst/>
              <a:gdLst/>
              <a:ahLst/>
              <a:cxnLst>
                <a:cxn ang="0">
                  <a:pos x="400" y="981"/>
                </a:cxn>
                <a:cxn ang="0">
                  <a:pos x="567" y="523"/>
                </a:cxn>
                <a:cxn ang="0">
                  <a:pos x="552" y="432"/>
                </a:cxn>
                <a:cxn ang="0">
                  <a:pos x="161" y="0"/>
                </a:cxn>
                <a:cxn ang="0">
                  <a:pos x="0" y="146"/>
                </a:cxn>
                <a:cxn ang="0">
                  <a:pos x="316" y="494"/>
                </a:cxn>
                <a:cxn ang="0">
                  <a:pos x="323" y="540"/>
                </a:cxn>
                <a:cxn ang="0">
                  <a:pos x="137" y="968"/>
                </a:cxn>
                <a:cxn ang="0">
                  <a:pos x="400" y="981"/>
                </a:cxn>
              </a:cxnLst>
              <a:rect l="0" t="0" r="r" b="b"/>
              <a:pathLst>
                <a:path w="580" h="981">
                  <a:moveTo>
                    <a:pt x="400" y="981"/>
                  </a:moveTo>
                  <a:cubicBezTo>
                    <a:pt x="567" y="523"/>
                    <a:pt x="567" y="523"/>
                    <a:pt x="567" y="523"/>
                  </a:cubicBezTo>
                  <a:cubicBezTo>
                    <a:pt x="580" y="492"/>
                    <a:pt x="574" y="457"/>
                    <a:pt x="552" y="432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16" y="494"/>
                    <a:pt x="316" y="494"/>
                    <a:pt x="316" y="494"/>
                  </a:cubicBezTo>
                  <a:cubicBezTo>
                    <a:pt x="327" y="506"/>
                    <a:pt x="330" y="524"/>
                    <a:pt x="323" y="540"/>
                  </a:cubicBezTo>
                  <a:cubicBezTo>
                    <a:pt x="137" y="968"/>
                    <a:pt x="137" y="968"/>
                    <a:pt x="137" y="968"/>
                  </a:cubicBezTo>
                  <a:lnTo>
                    <a:pt x="400" y="981"/>
                  </a:ln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şḷïḓé">
              <a:extLst>
                <a:ext uri="{FF2B5EF4-FFF2-40B4-BE49-F238E27FC236}">
                  <a16:creationId xmlns:a16="http://schemas.microsoft.com/office/drawing/2014/main" id="{16116197-8617-44CC-B774-7EFFE1C2E113}"/>
                </a:ext>
              </a:extLst>
            </p:cNvPr>
            <p:cNvSpPr/>
            <p:nvPr/>
          </p:nvSpPr>
          <p:spPr bwMode="auto">
            <a:xfrm>
              <a:off x="2666070" y="9066048"/>
              <a:ext cx="786277" cy="812633"/>
            </a:xfrm>
            <a:custGeom>
              <a:avLst/>
              <a:gdLst/>
              <a:ahLst/>
              <a:cxnLst>
                <a:cxn ang="0">
                  <a:pos x="505" y="314"/>
                </a:cxn>
                <a:cxn ang="0">
                  <a:pos x="505" y="297"/>
                </a:cxn>
                <a:cxn ang="0">
                  <a:pos x="505" y="297"/>
                </a:cxn>
                <a:cxn ang="0">
                  <a:pos x="500" y="257"/>
                </a:cxn>
                <a:cxn ang="0">
                  <a:pos x="495" y="217"/>
                </a:cxn>
                <a:cxn ang="0">
                  <a:pos x="495" y="217"/>
                </a:cxn>
                <a:cxn ang="0">
                  <a:pos x="490" y="201"/>
                </a:cxn>
                <a:cxn ang="0">
                  <a:pos x="485" y="180"/>
                </a:cxn>
                <a:cxn ang="0">
                  <a:pos x="343" y="38"/>
                </a:cxn>
                <a:cxn ang="0">
                  <a:pos x="332" y="41"/>
                </a:cxn>
                <a:cxn ang="0">
                  <a:pos x="260" y="28"/>
                </a:cxn>
                <a:cxn ang="0">
                  <a:pos x="256" y="28"/>
                </a:cxn>
                <a:cxn ang="0">
                  <a:pos x="254" y="28"/>
                </a:cxn>
                <a:cxn ang="0">
                  <a:pos x="251" y="28"/>
                </a:cxn>
                <a:cxn ang="0">
                  <a:pos x="251" y="28"/>
                </a:cxn>
                <a:cxn ang="0">
                  <a:pos x="239" y="28"/>
                </a:cxn>
                <a:cxn ang="0">
                  <a:pos x="236" y="28"/>
                </a:cxn>
                <a:cxn ang="0">
                  <a:pos x="228" y="29"/>
                </a:cxn>
                <a:cxn ang="0">
                  <a:pos x="228" y="29"/>
                </a:cxn>
                <a:cxn ang="0">
                  <a:pos x="222" y="29"/>
                </a:cxn>
                <a:cxn ang="0">
                  <a:pos x="219" y="30"/>
                </a:cxn>
                <a:cxn ang="0">
                  <a:pos x="147" y="48"/>
                </a:cxn>
                <a:cxn ang="0">
                  <a:pos x="137" y="46"/>
                </a:cxn>
                <a:cxn ang="0">
                  <a:pos x="14" y="171"/>
                </a:cxn>
                <a:cxn ang="0">
                  <a:pos x="3" y="237"/>
                </a:cxn>
                <a:cxn ang="0">
                  <a:pos x="3" y="248"/>
                </a:cxn>
                <a:cxn ang="0">
                  <a:pos x="2" y="278"/>
                </a:cxn>
                <a:cxn ang="0">
                  <a:pos x="1" y="309"/>
                </a:cxn>
                <a:cxn ang="0">
                  <a:pos x="1" y="318"/>
                </a:cxn>
                <a:cxn ang="0">
                  <a:pos x="5" y="367"/>
                </a:cxn>
                <a:cxn ang="0">
                  <a:pos x="221" y="524"/>
                </a:cxn>
                <a:cxn ang="0">
                  <a:pos x="241" y="525"/>
                </a:cxn>
                <a:cxn ang="0">
                  <a:pos x="244" y="525"/>
                </a:cxn>
                <a:cxn ang="0">
                  <a:pos x="245" y="525"/>
                </a:cxn>
                <a:cxn ang="0">
                  <a:pos x="258" y="525"/>
                </a:cxn>
                <a:cxn ang="0">
                  <a:pos x="259" y="526"/>
                </a:cxn>
                <a:cxn ang="0">
                  <a:pos x="264" y="526"/>
                </a:cxn>
                <a:cxn ang="0">
                  <a:pos x="265" y="526"/>
                </a:cxn>
                <a:cxn ang="0">
                  <a:pos x="266" y="526"/>
                </a:cxn>
                <a:cxn ang="0">
                  <a:pos x="267" y="526"/>
                </a:cxn>
                <a:cxn ang="0">
                  <a:pos x="279" y="525"/>
                </a:cxn>
                <a:cxn ang="0">
                  <a:pos x="505" y="329"/>
                </a:cxn>
                <a:cxn ang="0">
                  <a:pos x="505" y="314"/>
                </a:cxn>
              </a:cxnLst>
              <a:rect l="0" t="0" r="r" b="b"/>
              <a:pathLst>
                <a:path w="509" h="526">
                  <a:moveTo>
                    <a:pt x="505" y="314"/>
                  </a:moveTo>
                  <a:cubicBezTo>
                    <a:pt x="505" y="308"/>
                    <a:pt x="506" y="303"/>
                    <a:pt x="505" y="297"/>
                  </a:cubicBezTo>
                  <a:cubicBezTo>
                    <a:pt x="505" y="297"/>
                    <a:pt x="505" y="297"/>
                    <a:pt x="505" y="297"/>
                  </a:cubicBezTo>
                  <a:cubicBezTo>
                    <a:pt x="504" y="284"/>
                    <a:pt x="502" y="270"/>
                    <a:pt x="500" y="257"/>
                  </a:cubicBezTo>
                  <a:cubicBezTo>
                    <a:pt x="499" y="244"/>
                    <a:pt x="497" y="230"/>
                    <a:pt x="495" y="217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94" y="211"/>
                    <a:pt x="492" y="206"/>
                    <a:pt x="490" y="201"/>
                  </a:cubicBezTo>
                  <a:cubicBezTo>
                    <a:pt x="489" y="194"/>
                    <a:pt x="487" y="187"/>
                    <a:pt x="485" y="180"/>
                  </a:cubicBezTo>
                  <a:cubicBezTo>
                    <a:pt x="465" y="106"/>
                    <a:pt x="409" y="0"/>
                    <a:pt x="343" y="38"/>
                  </a:cubicBezTo>
                  <a:cubicBezTo>
                    <a:pt x="339" y="40"/>
                    <a:pt x="336" y="41"/>
                    <a:pt x="332" y="41"/>
                  </a:cubicBezTo>
                  <a:cubicBezTo>
                    <a:pt x="309" y="38"/>
                    <a:pt x="285" y="28"/>
                    <a:pt x="260" y="28"/>
                  </a:cubicBezTo>
                  <a:cubicBezTo>
                    <a:pt x="259" y="28"/>
                    <a:pt x="258" y="28"/>
                    <a:pt x="256" y="28"/>
                  </a:cubicBezTo>
                  <a:cubicBezTo>
                    <a:pt x="256" y="28"/>
                    <a:pt x="255" y="28"/>
                    <a:pt x="254" y="28"/>
                  </a:cubicBezTo>
                  <a:cubicBezTo>
                    <a:pt x="253" y="28"/>
                    <a:pt x="252" y="28"/>
                    <a:pt x="251" y="28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47" y="28"/>
                    <a:pt x="243" y="28"/>
                    <a:pt x="239" y="28"/>
                  </a:cubicBezTo>
                  <a:cubicBezTo>
                    <a:pt x="238" y="28"/>
                    <a:pt x="237" y="28"/>
                    <a:pt x="236" y="28"/>
                  </a:cubicBezTo>
                  <a:cubicBezTo>
                    <a:pt x="233" y="28"/>
                    <a:pt x="231" y="29"/>
                    <a:pt x="228" y="29"/>
                  </a:cubicBezTo>
                  <a:cubicBezTo>
                    <a:pt x="228" y="29"/>
                    <a:pt x="228" y="29"/>
                    <a:pt x="228" y="29"/>
                  </a:cubicBezTo>
                  <a:cubicBezTo>
                    <a:pt x="226" y="29"/>
                    <a:pt x="224" y="29"/>
                    <a:pt x="222" y="29"/>
                  </a:cubicBezTo>
                  <a:cubicBezTo>
                    <a:pt x="221" y="29"/>
                    <a:pt x="220" y="30"/>
                    <a:pt x="219" y="30"/>
                  </a:cubicBezTo>
                  <a:cubicBezTo>
                    <a:pt x="193" y="32"/>
                    <a:pt x="171" y="44"/>
                    <a:pt x="147" y="48"/>
                  </a:cubicBezTo>
                  <a:cubicBezTo>
                    <a:pt x="144" y="48"/>
                    <a:pt x="140" y="48"/>
                    <a:pt x="137" y="46"/>
                  </a:cubicBezTo>
                  <a:cubicBezTo>
                    <a:pt x="76" y="18"/>
                    <a:pt x="33" y="100"/>
                    <a:pt x="14" y="171"/>
                  </a:cubicBezTo>
                  <a:cubicBezTo>
                    <a:pt x="7" y="192"/>
                    <a:pt x="3" y="214"/>
                    <a:pt x="3" y="237"/>
                  </a:cubicBezTo>
                  <a:cubicBezTo>
                    <a:pt x="3" y="241"/>
                    <a:pt x="3" y="245"/>
                    <a:pt x="3" y="248"/>
                  </a:cubicBezTo>
                  <a:cubicBezTo>
                    <a:pt x="2" y="258"/>
                    <a:pt x="2" y="268"/>
                    <a:pt x="2" y="278"/>
                  </a:cubicBezTo>
                  <a:cubicBezTo>
                    <a:pt x="1" y="288"/>
                    <a:pt x="1" y="299"/>
                    <a:pt x="1" y="309"/>
                  </a:cubicBezTo>
                  <a:cubicBezTo>
                    <a:pt x="1" y="312"/>
                    <a:pt x="1" y="315"/>
                    <a:pt x="1" y="318"/>
                  </a:cubicBezTo>
                  <a:cubicBezTo>
                    <a:pt x="0" y="336"/>
                    <a:pt x="2" y="352"/>
                    <a:pt x="5" y="367"/>
                  </a:cubicBezTo>
                  <a:cubicBezTo>
                    <a:pt x="15" y="448"/>
                    <a:pt x="60" y="517"/>
                    <a:pt x="221" y="524"/>
                  </a:cubicBezTo>
                  <a:cubicBezTo>
                    <a:pt x="228" y="524"/>
                    <a:pt x="234" y="524"/>
                    <a:pt x="241" y="525"/>
                  </a:cubicBezTo>
                  <a:cubicBezTo>
                    <a:pt x="242" y="525"/>
                    <a:pt x="243" y="525"/>
                    <a:pt x="244" y="525"/>
                  </a:cubicBezTo>
                  <a:cubicBezTo>
                    <a:pt x="245" y="525"/>
                    <a:pt x="245" y="525"/>
                    <a:pt x="245" y="525"/>
                  </a:cubicBezTo>
                  <a:cubicBezTo>
                    <a:pt x="249" y="525"/>
                    <a:pt x="253" y="525"/>
                    <a:pt x="258" y="525"/>
                  </a:cubicBezTo>
                  <a:cubicBezTo>
                    <a:pt x="258" y="525"/>
                    <a:pt x="259" y="526"/>
                    <a:pt x="259" y="526"/>
                  </a:cubicBezTo>
                  <a:cubicBezTo>
                    <a:pt x="261" y="526"/>
                    <a:pt x="262" y="526"/>
                    <a:pt x="264" y="526"/>
                  </a:cubicBezTo>
                  <a:cubicBezTo>
                    <a:pt x="265" y="526"/>
                    <a:pt x="265" y="526"/>
                    <a:pt x="265" y="526"/>
                  </a:cubicBezTo>
                  <a:cubicBezTo>
                    <a:pt x="266" y="526"/>
                    <a:pt x="266" y="526"/>
                    <a:pt x="266" y="526"/>
                  </a:cubicBezTo>
                  <a:cubicBezTo>
                    <a:pt x="266" y="526"/>
                    <a:pt x="266" y="526"/>
                    <a:pt x="267" y="526"/>
                  </a:cubicBezTo>
                  <a:cubicBezTo>
                    <a:pt x="271" y="525"/>
                    <a:pt x="275" y="525"/>
                    <a:pt x="279" y="525"/>
                  </a:cubicBezTo>
                  <a:cubicBezTo>
                    <a:pt x="476" y="510"/>
                    <a:pt x="509" y="422"/>
                    <a:pt x="505" y="329"/>
                  </a:cubicBezTo>
                  <a:cubicBezTo>
                    <a:pt x="505" y="324"/>
                    <a:pt x="505" y="319"/>
                    <a:pt x="505" y="314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Sḻïḑè">
              <a:extLst>
                <a:ext uri="{FF2B5EF4-FFF2-40B4-BE49-F238E27FC236}">
                  <a16:creationId xmlns:a16="http://schemas.microsoft.com/office/drawing/2014/main" id="{E5153727-9E98-4F57-868F-8815EB572AD3}"/>
                </a:ext>
              </a:extLst>
            </p:cNvPr>
            <p:cNvSpPr/>
            <p:nvPr/>
          </p:nvSpPr>
          <p:spPr bwMode="auto">
            <a:xfrm>
              <a:off x="3030658" y="9066048"/>
              <a:ext cx="421691" cy="812633"/>
            </a:xfrm>
            <a:custGeom>
              <a:avLst/>
              <a:gdLst/>
              <a:ahLst/>
              <a:cxnLst>
                <a:cxn ang="0">
                  <a:pos x="269" y="314"/>
                </a:cxn>
                <a:cxn ang="0">
                  <a:pos x="269" y="297"/>
                </a:cxn>
                <a:cxn ang="0">
                  <a:pos x="269" y="297"/>
                </a:cxn>
                <a:cxn ang="0">
                  <a:pos x="264" y="257"/>
                </a:cxn>
                <a:cxn ang="0">
                  <a:pos x="259" y="217"/>
                </a:cxn>
                <a:cxn ang="0">
                  <a:pos x="259" y="217"/>
                </a:cxn>
                <a:cxn ang="0">
                  <a:pos x="254" y="201"/>
                </a:cxn>
                <a:cxn ang="0">
                  <a:pos x="249" y="180"/>
                </a:cxn>
                <a:cxn ang="0">
                  <a:pos x="107" y="38"/>
                </a:cxn>
                <a:cxn ang="0">
                  <a:pos x="96" y="41"/>
                </a:cxn>
                <a:cxn ang="0">
                  <a:pos x="24" y="28"/>
                </a:cxn>
                <a:cxn ang="0">
                  <a:pos x="20" y="28"/>
                </a:cxn>
                <a:cxn ang="0">
                  <a:pos x="18" y="28"/>
                </a:cxn>
                <a:cxn ang="0">
                  <a:pos x="15" y="28"/>
                </a:cxn>
                <a:cxn ang="0">
                  <a:pos x="15" y="28"/>
                </a:cxn>
                <a:cxn ang="0">
                  <a:pos x="3" y="28"/>
                </a:cxn>
                <a:cxn ang="0">
                  <a:pos x="0" y="28"/>
                </a:cxn>
                <a:cxn ang="0">
                  <a:pos x="5" y="525"/>
                </a:cxn>
                <a:cxn ang="0">
                  <a:pos x="8" y="525"/>
                </a:cxn>
                <a:cxn ang="0">
                  <a:pos x="9" y="525"/>
                </a:cxn>
                <a:cxn ang="0">
                  <a:pos x="22" y="525"/>
                </a:cxn>
                <a:cxn ang="0">
                  <a:pos x="23" y="526"/>
                </a:cxn>
                <a:cxn ang="0">
                  <a:pos x="28" y="526"/>
                </a:cxn>
                <a:cxn ang="0">
                  <a:pos x="29" y="526"/>
                </a:cxn>
                <a:cxn ang="0">
                  <a:pos x="30" y="526"/>
                </a:cxn>
                <a:cxn ang="0">
                  <a:pos x="31" y="526"/>
                </a:cxn>
                <a:cxn ang="0">
                  <a:pos x="43" y="525"/>
                </a:cxn>
                <a:cxn ang="0">
                  <a:pos x="269" y="329"/>
                </a:cxn>
                <a:cxn ang="0">
                  <a:pos x="269" y="314"/>
                </a:cxn>
              </a:cxnLst>
              <a:rect l="0" t="0" r="r" b="b"/>
              <a:pathLst>
                <a:path w="273" h="526">
                  <a:moveTo>
                    <a:pt x="269" y="314"/>
                  </a:moveTo>
                  <a:cubicBezTo>
                    <a:pt x="269" y="308"/>
                    <a:pt x="270" y="303"/>
                    <a:pt x="269" y="297"/>
                  </a:cubicBezTo>
                  <a:cubicBezTo>
                    <a:pt x="269" y="297"/>
                    <a:pt x="269" y="297"/>
                    <a:pt x="269" y="297"/>
                  </a:cubicBezTo>
                  <a:cubicBezTo>
                    <a:pt x="268" y="284"/>
                    <a:pt x="266" y="270"/>
                    <a:pt x="264" y="257"/>
                  </a:cubicBezTo>
                  <a:cubicBezTo>
                    <a:pt x="263" y="244"/>
                    <a:pt x="261" y="230"/>
                    <a:pt x="259" y="217"/>
                  </a:cubicBezTo>
                  <a:cubicBezTo>
                    <a:pt x="259" y="217"/>
                    <a:pt x="259" y="217"/>
                    <a:pt x="259" y="217"/>
                  </a:cubicBezTo>
                  <a:cubicBezTo>
                    <a:pt x="258" y="211"/>
                    <a:pt x="256" y="206"/>
                    <a:pt x="254" y="201"/>
                  </a:cubicBezTo>
                  <a:cubicBezTo>
                    <a:pt x="253" y="194"/>
                    <a:pt x="251" y="187"/>
                    <a:pt x="249" y="180"/>
                  </a:cubicBezTo>
                  <a:cubicBezTo>
                    <a:pt x="229" y="106"/>
                    <a:pt x="173" y="0"/>
                    <a:pt x="107" y="38"/>
                  </a:cubicBezTo>
                  <a:cubicBezTo>
                    <a:pt x="103" y="40"/>
                    <a:pt x="100" y="41"/>
                    <a:pt x="96" y="41"/>
                  </a:cubicBezTo>
                  <a:cubicBezTo>
                    <a:pt x="73" y="38"/>
                    <a:pt x="49" y="28"/>
                    <a:pt x="24" y="28"/>
                  </a:cubicBezTo>
                  <a:cubicBezTo>
                    <a:pt x="23" y="28"/>
                    <a:pt x="22" y="28"/>
                    <a:pt x="20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1" y="28"/>
                    <a:pt x="7" y="28"/>
                    <a:pt x="3" y="28"/>
                  </a:cubicBezTo>
                  <a:cubicBezTo>
                    <a:pt x="2" y="28"/>
                    <a:pt x="1" y="28"/>
                    <a:pt x="0" y="28"/>
                  </a:cubicBezTo>
                  <a:cubicBezTo>
                    <a:pt x="5" y="525"/>
                    <a:pt x="5" y="525"/>
                    <a:pt x="5" y="525"/>
                  </a:cubicBezTo>
                  <a:cubicBezTo>
                    <a:pt x="6" y="525"/>
                    <a:pt x="7" y="525"/>
                    <a:pt x="8" y="525"/>
                  </a:cubicBezTo>
                  <a:cubicBezTo>
                    <a:pt x="9" y="525"/>
                    <a:pt x="9" y="525"/>
                    <a:pt x="9" y="525"/>
                  </a:cubicBezTo>
                  <a:cubicBezTo>
                    <a:pt x="13" y="525"/>
                    <a:pt x="17" y="525"/>
                    <a:pt x="22" y="525"/>
                  </a:cubicBezTo>
                  <a:cubicBezTo>
                    <a:pt x="22" y="525"/>
                    <a:pt x="23" y="526"/>
                    <a:pt x="23" y="526"/>
                  </a:cubicBezTo>
                  <a:cubicBezTo>
                    <a:pt x="25" y="526"/>
                    <a:pt x="26" y="526"/>
                    <a:pt x="28" y="526"/>
                  </a:cubicBezTo>
                  <a:cubicBezTo>
                    <a:pt x="29" y="526"/>
                    <a:pt x="29" y="526"/>
                    <a:pt x="29" y="526"/>
                  </a:cubicBezTo>
                  <a:cubicBezTo>
                    <a:pt x="30" y="526"/>
                    <a:pt x="30" y="526"/>
                    <a:pt x="30" y="526"/>
                  </a:cubicBezTo>
                  <a:cubicBezTo>
                    <a:pt x="30" y="526"/>
                    <a:pt x="30" y="526"/>
                    <a:pt x="31" y="526"/>
                  </a:cubicBezTo>
                  <a:cubicBezTo>
                    <a:pt x="35" y="525"/>
                    <a:pt x="39" y="525"/>
                    <a:pt x="43" y="525"/>
                  </a:cubicBezTo>
                  <a:cubicBezTo>
                    <a:pt x="240" y="510"/>
                    <a:pt x="273" y="422"/>
                    <a:pt x="269" y="329"/>
                  </a:cubicBezTo>
                  <a:cubicBezTo>
                    <a:pt x="269" y="324"/>
                    <a:pt x="269" y="319"/>
                    <a:pt x="269" y="314"/>
                  </a:cubicBez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íṡḻiḓê">
              <a:extLst>
                <a:ext uri="{FF2B5EF4-FFF2-40B4-BE49-F238E27FC236}">
                  <a16:creationId xmlns:a16="http://schemas.microsoft.com/office/drawing/2014/main" id="{CAFF2987-0874-499C-80A6-2E42D39A6781}"/>
                </a:ext>
              </a:extLst>
            </p:cNvPr>
            <p:cNvSpPr/>
            <p:nvPr/>
          </p:nvSpPr>
          <p:spPr bwMode="auto">
            <a:xfrm>
              <a:off x="2666068" y="9093972"/>
              <a:ext cx="372274" cy="783139"/>
            </a:xfrm>
            <a:custGeom>
              <a:avLst/>
              <a:gdLst/>
              <a:ahLst/>
              <a:cxnLst>
                <a:cxn ang="0">
                  <a:pos x="228" y="11"/>
                </a:cxn>
                <a:cxn ang="0">
                  <a:pos x="228" y="11"/>
                </a:cxn>
                <a:cxn ang="0">
                  <a:pos x="222" y="11"/>
                </a:cxn>
                <a:cxn ang="0">
                  <a:pos x="219" y="12"/>
                </a:cxn>
                <a:cxn ang="0">
                  <a:pos x="147" y="30"/>
                </a:cxn>
                <a:cxn ang="0">
                  <a:pos x="137" y="28"/>
                </a:cxn>
                <a:cxn ang="0">
                  <a:pos x="14" y="153"/>
                </a:cxn>
                <a:cxn ang="0">
                  <a:pos x="3" y="219"/>
                </a:cxn>
                <a:cxn ang="0">
                  <a:pos x="3" y="230"/>
                </a:cxn>
                <a:cxn ang="0">
                  <a:pos x="2" y="260"/>
                </a:cxn>
                <a:cxn ang="0">
                  <a:pos x="1" y="291"/>
                </a:cxn>
                <a:cxn ang="0">
                  <a:pos x="1" y="300"/>
                </a:cxn>
                <a:cxn ang="0">
                  <a:pos x="5" y="349"/>
                </a:cxn>
                <a:cxn ang="0">
                  <a:pos x="221" y="506"/>
                </a:cxn>
                <a:cxn ang="0">
                  <a:pos x="241" y="507"/>
                </a:cxn>
                <a:cxn ang="0">
                  <a:pos x="236" y="10"/>
                </a:cxn>
                <a:cxn ang="0">
                  <a:pos x="228" y="11"/>
                </a:cxn>
              </a:cxnLst>
              <a:rect l="0" t="0" r="r" b="b"/>
              <a:pathLst>
                <a:path w="241" h="507">
                  <a:moveTo>
                    <a:pt x="228" y="11"/>
                  </a:moveTo>
                  <a:cubicBezTo>
                    <a:pt x="228" y="11"/>
                    <a:pt x="228" y="11"/>
                    <a:pt x="228" y="11"/>
                  </a:cubicBezTo>
                  <a:cubicBezTo>
                    <a:pt x="226" y="11"/>
                    <a:pt x="224" y="11"/>
                    <a:pt x="222" y="11"/>
                  </a:cubicBezTo>
                  <a:cubicBezTo>
                    <a:pt x="221" y="11"/>
                    <a:pt x="220" y="12"/>
                    <a:pt x="219" y="12"/>
                  </a:cubicBezTo>
                  <a:cubicBezTo>
                    <a:pt x="193" y="14"/>
                    <a:pt x="171" y="26"/>
                    <a:pt x="147" y="30"/>
                  </a:cubicBezTo>
                  <a:cubicBezTo>
                    <a:pt x="144" y="30"/>
                    <a:pt x="140" y="30"/>
                    <a:pt x="137" y="28"/>
                  </a:cubicBezTo>
                  <a:cubicBezTo>
                    <a:pt x="76" y="0"/>
                    <a:pt x="33" y="82"/>
                    <a:pt x="14" y="153"/>
                  </a:cubicBezTo>
                  <a:cubicBezTo>
                    <a:pt x="7" y="174"/>
                    <a:pt x="3" y="196"/>
                    <a:pt x="3" y="219"/>
                  </a:cubicBezTo>
                  <a:cubicBezTo>
                    <a:pt x="3" y="223"/>
                    <a:pt x="3" y="227"/>
                    <a:pt x="3" y="230"/>
                  </a:cubicBezTo>
                  <a:cubicBezTo>
                    <a:pt x="2" y="240"/>
                    <a:pt x="2" y="250"/>
                    <a:pt x="2" y="260"/>
                  </a:cubicBezTo>
                  <a:cubicBezTo>
                    <a:pt x="1" y="270"/>
                    <a:pt x="1" y="281"/>
                    <a:pt x="1" y="291"/>
                  </a:cubicBezTo>
                  <a:cubicBezTo>
                    <a:pt x="1" y="294"/>
                    <a:pt x="1" y="297"/>
                    <a:pt x="1" y="300"/>
                  </a:cubicBezTo>
                  <a:cubicBezTo>
                    <a:pt x="0" y="318"/>
                    <a:pt x="2" y="334"/>
                    <a:pt x="5" y="349"/>
                  </a:cubicBezTo>
                  <a:cubicBezTo>
                    <a:pt x="15" y="430"/>
                    <a:pt x="60" y="499"/>
                    <a:pt x="221" y="506"/>
                  </a:cubicBezTo>
                  <a:cubicBezTo>
                    <a:pt x="228" y="506"/>
                    <a:pt x="234" y="506"/>
                    <a:pt x="241" y="507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3" y="10"/>
                    <a:pt x="231" y="11"/>
                    <a:pt x="228" y="11"/>
                  </a:cubicBezTo>
                  <a:close/>
                </a:path>
              </a:pathLst>
            </a:custGeom>
            <a:solidFill>
              <a:srgbClr val="30303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ṩľïḍé">
              <a:extLst>
                <a:ext uri="{FF2B5EF4-FFF2-40B4-BE49-F238E27FC236}">
                  <a16:creationId xmlns:a16="http://schemas.microsoft.com/office/drawing/2014/main" id="{30A505F1-4A46-4051-B0D4-7E0FC4CA15F6}"/>
                </a:ext>
              </a:extLst>
            </p:cNvPr>
            <p:cNvSpPr/>
            <p:nvPr/>
          </p:nvSpPr>
          <p:spPr bwMode="auto">
            <a:xfrm>
              <a:off x="1940027" y="6994609"/>
              <a:ext cx="342938" cy="233278"/>
            </a:xfrm>
            <a:custGeom>
              <a:avLst/>
              <a:gdLst/>
              <a:ahLst/>
              <a:cxnLst>
                <a:cxn ang="0">
                  <a:pos x="15" y="124"/>
                </a:cxn>
                <a:cxn ang="0">
                  <a:pos x="4" y="68"/>
                </a:cxn>
                <a:cxn ang="0">
                  <a:pos x="27" y="33"/>
                </a:cxn>
                <a:cxn ang="0">
                  <a:pos x="172" y="4"/>
                </a:cxn>
                <a:cxn ang="0">
                  <a:pos x="207" y="27"/>
                </a:cxn>
                <a:cxn ang="0">
                  <a:pos x="219" y="83"/>
                </a:cxn>
                <a:cxn ang="0">
                  <a:pos x="195" y="118"/>
                </a:cxn>
                <a:cxn ang="0">
                  <a:pos x="50" y="147"/>
                </a:cxn>
                <a:cxn ang="0">
                  <a:pos x="15" y="124"/>
                </a:cxn>
              </a:cxnLst>
              <a:rect l="0" t="0" r="r" b="b"/>
              <a:pathLst>
                <a:path w="222" h="151">
                  <a:moveTo>
                    <a:pt x="15" y="12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0" y="52"/>
                    <a:pt x="11" y="36"/>
                    <a:pt x="27" y="3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88" y="0"/>
                    <a:pt x="204" y="11"/>
                    <a:pt x="207" y="27"/>
                  </a:cubicBezTo>
                  <a:cubicBezTo>
                    <a:pt x="219" y="83"/>
                    <a:pt x="219" y="83"/>
                    <a:pt x="219" y="83"/>
                  </a:cubicBezTo>
                  <a:cubicBezTo>
                    <a:pt x="222" y="99"/>
                    <a:pt x="211" y="115"/>
                    <a:pt x="195" y="118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34" y="151"/>
                    <a:pt x="18" y="140"/>
                    <a:pt x="15" y="124"/>
                  </a:cubicBezTo>
                  <a:close/>
                </a:path>
              </a:pathLst>
            </a:custGeom>
            <a:solidFill>
              <a:srgbClr val="ECF0F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ş1îďê">
              <a:extLst>
                <a:ext uri="{FF2B5EF4-FFF2-40B4-BE49-F238E27FC236}">
                  <a16:creationId xmlns:a16="http://schemas.microsoft.com/office/drawing/2014/main" id="{1BCBEBB0-071F-4524-9E38-5D51649393B3}"/>
                </a:ext>
              </a:extLst>
            </p:cNvPr>
            <p:cNvSpPr/>
            <p:nvPr/>
          </p:nvSpPr>
          <p:spPr bwMode="auto">
            <a:xfrm>
              <a:off x="1977048" y="706724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3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ľîḑê">
              <a:extLst>
                <a:ext uri="{FF2B5EF4-FFF2-40B4-BE49-F238E27FC236}">
                  <a16:creationId xmlns:a16="http://schemas.microsoft.com/office/drawing/2014/main" id="{E8BBEB04-9973-4BC9-8A8A-07CDA3F73AA4}"/>
                </a:ext>
              </a:extLst>
            </p:cNvPr>
            <p:cNvSpPr/>
            <p:nvPr/>
          </p:nvSpPr>
          <p:spPr bwMode="auto">
            <a:xfrm>
              <a:off x="1992432" y="7147568"/>
              <a:ext cx="54123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šļîḋê">
              <a:extLst>
                <a:ext uri="{FF2B5EF4-FFF2-40B4-BE49-F238E27FC236}">
                  <a16:creationId xmlns:a16="http://schemas.microsoft.com/office/drawing/2014/main" id="{603C7824-5EA7-4406-9F93-D9963BE54E45}"/>
                </a:ext>
              </a:extLst>
            </p:cNvPr>
            <p:cNvSpPr/>
            <p:nvPr/>
          </p:nvSpPr>
          <p:spPr bwMode="auto">
            <a:xfrm>
              <a:off x="2043422" y="7053285"/>
              <a:ext cx="52554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9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ṥlïḋê">
              <a:extLst>
                <a:ext uri="{FF2B5EF4-FFF2-40B4-BE49-F238E27FC236}">
                  <a16:creationId xmlns:a16="http://schemas.microsoft.com/office/drawing/2014/main" id="{43E226FA-5A9C-4D71-947A-D711696A9809}"/>
                </a:ext>
              </a:extLst>
            </p:cNvPr>
            <p:cNvSpPr/>
            <p:nvPr/>
          </p:nvSpPr>
          <p:spPr bwMode="auto">
            <a:xfrm>
              <a:off x="2060509" y="7135176"/>
              <a:ext cx="52398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8"/>
                </a:cxn>
                <a:cxn ang="0">
                  <a:pos x="14" y="1"/>
                </a:cxn>
                <a:cxn ang="0">
                  <a:pos x="32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8"/>
                  </a:cubicBezTo>
                  <a:cubicBezTo>
                    <a:pt x="0" y="11"/>
                    <a:pt x="5" y="3"/>
                    <a:pt x="14" y="1"/>
                  </a:cubicBezTo>
                  <a:cubicBezTo>
                    <a:pt x="23" y="0"/>
                    <a:pt x="31" y="4"/>
                    <a:pt x="32" y="12"/>
                  </a:cubicBezTo>
                  <a:cubicBezTo>
                    <a:pt x="34" y="20"/>
                    <a:pt x="28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śļiḑé">
              <a:extLst>
                <a:ext uri="{FF2B5EF4-FFF2-40B4-BE49-F238E27FC236}">
                  <a16:creationId xmlns:a16="http://schemas.microsoft.com/office/drawing/2014/main" id="{3275F96F-79DC-4968-A7B3-915A386B7037}"/>
                </a:ext>
              </a:extLst>
            </p:cNvPr>
            <p:cNvSpPr/>
            <p:nvPr/>
          </p:nvSpPr>
          <p:spPr bwMode="auto">
            <a:xfrm>
              <a:off x="2109920" y="7039324"/>
              <a:ext cx="53967" cy="48004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2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2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şľïdê">
              <a:extLst>
                <a:ext uri="{FF2B5EF4-FFF2-40B4-BE49-F238E27FC236}">
                  <a16:creationId xmlns:a16="http://schemas.microsoft.com/office/drawing/2014/main" id="{7CFB0A52-DA7C-4A9F-AF35-689E84B43878}"/>
                </a:ext>
              </a:extLst>
            </p:cNvPr>
            <p:cNvSpPr/>
            <p:nvPr/>
          </p:nvSpPr>
          <p:spPr bwMode="auto">
            <a:xfrm>
              <a:off x="2126863" y="7121206"/>
              <a:ext cx="52554" cy="48004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1" y="19"/>
                </a:cxn>
                <a:cxn ang="0">
                  <a:pos x="14" y="2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4" h="31">
                  <a:moveTo>
                    <a:pt x="20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6" y="3"/>
                    <a:pt x="14" y="2"/>
                  </a:cubicBezTo>
                  <a:cubicBezTo>
                    <a:pt x="23" y="0"/>
                    <a:pt x="31" y="5"/>
                    <a:pt x="33" y="12"/>
                  </a:cubicBezTo>
                  <a:cubicBezTo>
                    <a:pt x="34" y="20"/>
                    <a:pt x="28" y="28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ś1ïde">
              <a:extLst>
                <a:ext uri="{FF2B5EF4-FFF2-40B4-BE49-F238E27FC236}">
                  <a16:creationId xmlns:a16="http://schemas.microsoft.com/office/drawing/2014/main" id="{42EABF94-8183-4056-B8E6-1D761428D2AE}"/>
                </a:ext>
              </a:extLst>
            </p:cNvPr>
            <p:cNvSpPr/>
            <p:nvPr/>
          </p:nvSpPr>
          <p:spPr bwMode="auto">
            <a:xfrm>
              <a:off x="2176237" y="7027093"/>
              <a:ext cx="54123" cy="47848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" y="18"/>
                </a:cxn>
                <a:cxn ang="0">
                  <a:pos x="15" y="1"/>
                </a:cxn>
                <a:cxn ang="0">
                  <a:pos x="33" y="12"/>
                </a:cxn>
                <a:cxn ang="0">
                  <a:pos x="20" y="29"/>
                </a:cxn>
              </a:cxnLst>
              <a:rect l="0" t="0" r="r" b="b"/>
              <a:pathLst>
                <a:path w="35" h="31">
                  <a:moveTo>
                    <a:pt x="20" y="29"/>
                  </a:moveTo>
                  <a:cubicBezTo>
                    <a:pt x="12" y="31"/>
                    <a:pt x="4" y="26"/>
                    <a:pt x="2" y="18"/>
                  </a:cubicBezTo>
                  <a:cubicBezTo>
                    <a:pt x="0" y="11"/>
                    <a:pt x="6" y="3"/>
                    <a:pt x="15" y="1"/>
                  </a:cubicBezTo>
                  <a:cubicBezTo>
                    <a:pt x="24" y="0"/>
                    <a:pt x="32" y="4"/>
                    <a:pt x="33" y="12"/>
                  </a:cubicBezTo>
                  <a:cubicBezTo>
                    <a:pt x="35" y="20"/>
                    <a:pt x="29" y="27"/>
                    <a:pt x="20" y="29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ḷiḋê">
              <a:extLst>
                <a:ext uri="{FF2B5EF4-FFF2-40B4-BE49-F238E27FC236}">
                  <a16:creationId xmlns:a16="http://schemas.microsoft.com/office/drawing/2014/main" id="{E88C91C8-5333-4200-9C46-DF7AC42BFFF6}"/>
                </a:ext>
              </a:extLst>
            </p:cNvPr>
            <p:cNvSpPr/>
            <p:nvPr/>
          </p:nvSpPr>
          <p:spPr bwMode="auto">
            <a:xfrm>
              <a:off x="2193361" y="7107392"/>
              <a:ext cx="53967" cy="4784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2" y="19"/>
                </a:cxn>
                <a:cxn ang="0">
                  <a:pos x="15" y="2"/>
                </a:cxn>
                <a:cxn ang="0">
                  <a:pos x="33" y="13"/>
                </a:cxn>
                <a:cxn ang="0">
                  <a:pos x="20" y="30"/>
                </a:cxn>
              </a:cxnLst>
              <a:rect l="0" t="0" r="r" b="b"/>
              <a:pathLst>
                <a:path w="35" h="31">
                  <a:moveTo>
                    <a:pt x="20" y="30"/>
                  </a:moveTo>
                  <a:cubicBezTo>
                    <a:pt x="11" y="31"/>
                    <a:pt x="3" y="27"/>
                    <a:pt x="2" y="19"/>
                  </a:cubicBezTo>
                  <a:cubicBezTo>
                    <a:pt x="0" y="11"/>
                    <a:pt x="6" y="4"/>
                    <a:pt x="15" y="2"/>
                  </a:cubicBezTo>
                  <a:cubicBezTo>
                    <a:pt x="23" y="0"/>
                    <a:pt x="31" y="5"/>
                    <a:pt x="33" y="13"/>
                  </a:cubicBezTo>
                  <a:cubicBezTo>
                    <a:pt x="35" y="20"/>
                    <a:pt x="29" y="28"/>
                    <a:pt x="20" y="30"/>
                  </a:cubicBezTo>
                  <a:close/>
                </a:path>
              </a:pathLst>
            </a:custGeom>
            <a:solidFill>
              <a:srgbClr val="FF4B3A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2221" y="4107080"/>
            <a:ext cx="5426076" cy="1162661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02221" y="5490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02221" y="580093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13205" y="1499678"/>
            <a:ext cx="8565590" cy="69859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B2B </a:t>
            </a:r>
            <a:r>
              <a:rPr lang="zh-CN" altLang="en-US" dirty="0"/>
              <a:t>开发经验分享</a:t>
            </a:r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BB38EF2F-453A-4B6D-A44D-41006CE3FF95}"/>
              </a:ext>
            </a:extLst>
          </p:cNvPr>
          <p:cNvGrpSpPr/>
          <p:nvPr/>
        </p:nvGrpSpPr>
        <p:grpSpPr>
          <a:xfrm>
            <a:off x="8283157" y="4750537"/>
            <a:ext cx="1914944" cy="737377"/>
            <a:chOff x="2383834" y="4961879"/>
            <a:chExt cx="2518367" cy="969735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8396FD84-9B0A-4697-9AF4-B45C74AB0CAA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97F8239C-E35E-4F05-947D-8DA7544E30C8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302" name="文本框 301">
                  <a:extLst>
                    <a:ext uri="{FF2B5EF4-FFF2-40B4-BE49-F238E27FC236}">
                      <a16:creationId xmlns:a16="http://schemas.microsoft.com/office/drawing/2014/main" id="{12883468-0617-4FA3-8412-A9F489D1A818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>
                          <a:alpha val="23000"/>
                        </a:schemeClr>
                      </a:solidFill>
                      <a:latin typeface="+mn-lt"/>
                    </a:rPr>
                    <a:t>Tech. Salon</a:t>
                  </a:r>
                  <a:endParaRPr lang="zh-CN" altLang="en-US" sz="16600" b="1" dirty="0">
                    <a:solidFill>
                      <a:schemeClr val="bg1">
                        <a:alpha val="23000"/>
                      </a:schemeClr>
                    </a:solidFill>
                    <a:latin typeface="+mn-lt"/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809D4261-7D60-48BF-8425-D2DE05290B9C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>
                          <a:alpha val="23000"/>
                        </a:schemeClr>
                      </a:solidFill>
                      <a:latin typeface="+mn-lt"/>
                    </a:rPr>
                    <a:t>JAVA TEAM</a:t>
                  </a:r>
                </a:p>
              </p:txBody>
            </p:sp>
          </p:grp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5C8064AB-3A3B-4C3B-88B7-B0EBE26E6FD3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>
                        <a:alpha val="23000"/>
                      </a:schemeClr>
                    </a:solidFill>
                    <a:latin typeface="Impact" panose="020B0806030902050204" pitchFamily="34" charset="0"/>
                  </a:rPr>
                  <a:t>2018</a:t>
                </a:r>
                <a:endParaRPr lang="zh-CN" altLang="en-US" sz="9600" dirty="0">
                  <a:solidFill>
                    <a:schemeClr val="bg1">
                      <a:alpha val="23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FD25C1D4-3DF6-4253-97A1-B92C553E32A5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E5CAA91-0266-4486-81F8-F4A4230DCABC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运价匹配难点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019898"/>
            <a:ext cx="10967415" cy="5123726"/>
            <a:chOff x="669924" y="1019898"/>
            <a:chExt cx="10967415" cy="5123726"/>
          </a:xfrm>
        </p:grpSpPr>
        <p:grpSp>
          <p:nvGrpSpPr>
            <p:cNvPr id="6" name="ïSlíḑe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669924" y="4104000"/>
              <a:ext cx="2363405" cy="2039624"/>
              <a:chOff x="669924" y="4104000"/>
              <a:chExt cx="1876867" cy="2039624"/>
            </a:xfrm>
          </p:grpSpPr>
          <p:sp>
            <p:nvSpPr>
              <p:cNvPr id="15" name="iSľïdé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69924" y="4239000"/>
                <a:ext cx="1876867" cy="19046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/>
                  <a:t>例如预定 </a:t>
                </a:r>
                <a:r>
                  <a:rPr lang="en-US" altLang="zh-CN" sz="1400" dirty="0"/>
                  <a:t>A-B-C-D </a:t>
                </a:r>
                <a:r>
                  <a:rPr lang="zh-CN" altLang="en-US" sz="1400" dirty="0"/>
                  <a:t>的行程，行程包含三个航段：</a:t>
                </a:r>
                <a:r>
                  <a:rPr lang="en-US" altLang="zh-CN" sz="1400" dirty="0"/>
                  <a:t>A-B</a:t>
                </a:r>
                <a:r>
                  <a:rPr lang="zh-CN" altLang="en-US" sz="1400" dirty="0"/>
                  <a:t>、</a:t>
                </a:r>
                <a:r>
                  <a:rPr lang="en-US" altLang="zh-CN" sz="1400" dirty="0"/>
                  <a:t>B-C</a:t>
                </a:r>
                <a:r>
                  <a:rPr lang="zh-CN" altLang="en-US" sz="1400" dirty="0"/>
                  <a:t>、</a:t>
                </a:r>
                <a:r>
                  <a:rPr lang="en-US" altLang="zh-CN" sz="1400" dirty="0"/>
                  <a:t>C-D</a:t>
                </a:r>
              </a:p>
            </p:txBody>
          </p:sp>
          <p:sp>
            <p:nvSpPr>
              <p:cNvPr id="16" name="îšlïḋê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46791" y="410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确定行程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ïṧľíḑê">
              <a:extLst>
                <a:ext uri="{FF2B5EF4-FFF2-40B4-BE49-F238E27FC236}">
                  <a16:creationId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3640665" y="1205538"/>
              <a:ext cx="7996674" cy="4303165"/>
              <a:chOff x="5967135" y="1920915"/>
              <a:chExt cx="6350454" cy="4303165"/>
            </a:xfrm>
          </p:grpSpPr>
          <p:sp>
            <p:nvSpPr>
              <p:cNvPr id="13" name="îS1ide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5967135" y="3772456"/>
                <a:ext cx="2004191" cy="24516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/>
                  <a:t>可能有多种组合的方式：</a:t>
                </a:r>
                <a:endParaRPr lang="en-US" altLang="zh-CN" sz="1400" dirty="0"/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A-B-C-D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A-B-C + C-D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A-B + B-C-D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A-B + B-C + C-D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A-B</a:t>
                </a:r>
                <a:r>
                  <a:rPr lang="zh-CN" altLang="en-US" sz="1400" dirty="0"/>
                  <a:t>、</a:t>
                </a:r>
                <a:r>
                  <a:rPr lang="en-US" altLang="zh-CN" sz="1400" dirty="0"/>
                  <a:t>C-D + B-C</a:t>
                </a:r>
              </a:p>
            </p:txBody>
          </p:sp>
          <p:sp>
            <p:nvSpPr>
              <p:cNvPr id="14" name="ïšľíḓê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044001" y="3637456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可能的组合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îS1ide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10313398" y="2055915"/>
                <a:ext cx="2004191" cy="24516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/>
                  <a:t>将可用运价进行组合，至少有运价组 </a:t>
                </a:r>
                <a:r>
                  <a:rPr lang="en-US" altLang="zh-CN" sz="1400" dirty="0"/>
                  <a:t>1+4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1+5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2+4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2+5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3+4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3+5</a:t>
                </a:r>
                <a:r>
                  <a:rPr lang="zh-CN" altLang="en-US" sz="1400" dirty="0"/>
                  <a:t>六种的可能的运价组合可供代理人选择</a:t>
                </a:r>
                <a:endParaRPr lang="en-US" altLang="zh-CN" sz="1400" dirty="0"/>
              </a:p>
            </p:txBody>
          </p:sp>
          <p:sp>
            <p:nvSpPr>
              <p:cNvPr id="18" name="ïšľíḓê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10390265" y="1920915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可用的运价组合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iṥļïdê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6565241" y="1842759"/>
              <a:ext cx="2489550" cy="2396241"/>
              <a:chOff x="5261612" y="3490261"/>
              <a:chExt cx="1977043" cy="2396241"/>
            </a:xfrm>
          </p:grpSpPr>
          <p:sp>
            <p:nvSpPr>
              <p:cNvPr id="11" name="isļiḍè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5261612" y="3625260"/>
                <a:ext cx="1977043" cy="226124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/>
                  <a:t>每一组中的每一部分都可能匹配多条运价政策，以</a:t>
                </a:r>
                <a:r>
                  <a:rPr lang="en-US" altLang="zh-CN" sz="1400" dirty="0"/>
                  <a:t>A-B-C + C-D </a:t>
                </a:r>
                <a:r>
                  <a:rPr lang="zh-CN" altLang="en-US" sz="1400" dirty="0"/>
                  <a:t>为例，假设</a:t>
                </a:r>
                <a:r>
                  <a:rPr lang="en-US" altLang="zh-CN" sz="1400" dirty="0"/>
                  <a:t>A-B-C </a:t>
                </a:r>
                <a:r>
                  <a:rPr lang="zh-CN" altLang="en-US" sz="1400" dirty="0"/>
                  <a:t>可以匹配运价 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3</a:t>
                </a:r>
                <a:r>
                  <a:rPr lang="zh-CN" altLang="en-US" sz="1400" dirty="0"/>
                  <a:t>；</a:t>
                </a:r>
                <a:r>
                  <a:rPr lang="en-US" altLang="zh-CN" sz="1400" dirty="0"/>
                  <a:t>C-D</a:t>
                </a:r>
                <a:r>
                  <a:rPr lang="zh-CN" altLang="en-US" sz="1400" dirty="0"/>
                  <a:t>可以匹配运价</a:t>
                </a:r>
                <a:r>
                  <a:rPr lang="en-US" altLang="zh-CN" sz="1400" dirty="0"/>
                  <a:t>4</a:t>
                </a:r>
                <a:r>
                  <a:rPr lang="zh-CN" altLang="en-US" sz="1400" dirty="0"/>
                  <a:t>，</a:t>
                </a:r>
                <a:r>
                  <a:rPr lang="en-US" altLang="zh-CN" sz="1400" dirty="0"/>
                  <a:t>5</a:t>
                </a:r>
              </a:p>
            </p:txBody>
          </p:sp>
          <p:sp>
            <p:nvSpPr>
              <p:cNvPr id="12" name="ïṡliḓè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5338478" y="3490261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分别匹配运价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ïşľîḓe">
              <a:extLst>
                <a:ext uri="{FF2B5EF4-FFF2-40B4-BE49-F238E27FC236}">
                  <a16:creationId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2628633" y="3189843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ïSḻîḑe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5679539" y="2017269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ïSḻîḑe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8126388" y="1019898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8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运价匹配解决方式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1e5a6afa-4f01-421b-bbf9-69e326c7f72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580" y="1179000"/>
            <a:ext cx="7560840" cy="4914546"/>
            <a:chOff x="2315580" y="1179000"/>
            <a:chExt cx="7560840" cy="4914546"/>
          </a:xfrm>
        </p:grpSpPr>
        <p:sp>
          <p:nvSpPr>
            <p:cNvPr id="6" name="î$lîdé"/>
            <p:cNvSpPr/>
            <p:nvPr/>
          </p:nvSpPr>
          <p:spPr bwMode="auto">
            <a:xfrm>
              <a:off x="2315580" y="1179000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śļîḋê"/>
            <p:cNvSpPr/>
            <p:nvPr/>
          </p:nvSpPr>
          <p:spPr bwMode="auto">
            <a:xfrm>
              <a:off x="6348028" y="1179000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chemeClr val="bg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1íḍe"/>
            <p:cNvSpPr/>
            <p:nvPr/>
          </p:nvSpPr>
          <p:spPr bwMode="auto">
            <a:xfrm>
              <a:off x="5375920" y="1656053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ṧ1iḋê"/>
            <p:cNvSpPr/>
            <p:nvPr/>
          </p:nvSpPr>
          <p:spPr bwMode="auto">
            <a:xfrm>
              <a:off x="5375920" y="2868188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śliḍê"/>
            <p:cNvSpPr/>
            <p:nvPr/>
          </p:nvSpPr>
          <p:spPr bwMode="auto">
            <a:xfrm>
              <a:off x="5375920" y="4080323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śļiḋé"/>
            <p:cNvSpPr/>
            <p:nvPr/>
          </p:nvSpPr>
          <p:spPr bwMode="auto">
            <a:xfrm>
              <a:off x="5375920" y="5292457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1îḓé"/>
            <p:cNvSpPr/>
            <p:nvPr/>
          </p:nvSpPr>
          <p:spPr bwMode="auto">
            <a:xfrm>
              <a:off x="5428805" y="2903071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ŝ1iḋe"/>
            <p:cNvSpPr/>
            <p:nvPr/>
          </p:nvSpPr>
          <p:spPr bwMode="auto">
            <a:xfrm>
              <a:off x="5428805" y="1690936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ḻîḓe"/>
            <p:cNvSpPr/>
            <p:nvPr/>
          </p:nvSpPr>
          <p:spPr bwMode="auto">
            <a:xfrm>
              <a:off x="5428805" y="4115206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ṣḻídê"/>
            <p:cNvSpPr/>
            <p:nvPr/>
          </p:nvSpPr>
          <p:spPr bwMode="auto">
            <a:xfrm>
              <a:off x="5428805" y="5321452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ḷîḑê"/>
            <p:cNvSpPr/>
            <p:nvPr/>
          </p:nvSpPr>
          <p:spPr bwMode="auto">
            <a:xfrm>
              <a:off x="6515124" y="2903071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šḻîďé"/>
            <p:cNvSpPr/>
            <p:nvPr/>
          </p:nvSpPr>
          <p:spPr bwMode="auto">
            <a:xfrm>
              <a:off x="6515124" y="1690936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1íďé"/>
            <p:cNvSpPr/>
            <p:nvPr/>
          </p:nvSpPr>
          <p:spPr bwMode="auto">
            <a:xfrm>
              <a:off x="6515124" y="4115206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ṡ1idè"/>
            <p:cNvSpPr/>
            <p:nvPr/>
          </p:nvSpPr>
          <p:spPr bwMode="auto">
            <a:xfrm>
              <a:off x="6515124" y="5321452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ļîḑé"/>
            <p:cNvSpPr/>
            <p:nvPr/>
          </p:nvSpPr>
          <p:spPr bwMode="auto">
            <a:xfrm>
              <a:off x="2730747" y="1507536"/>
              <a:ext cx="2484276" cy="621069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需求</a:t>
              </a:r>
            </a:p>
          </p:txBody>
        </p:sp>
        <p:sp>
          <p:nvSpPr>
            <p:cNvPr id="21" name="îSļíḍe"/>
            <p:cNvSpPr/>
            <p:nvPr/>
          </p:nvSpPr>
          <p:spPr bwMode="auto">
            <a:xfrm>
              <a:off x="6976977" y="1507536"/>
              <a:ext cx="2484276" cy="621069"/>
            </a:xfrm>
            <a:prstGeom prst="round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解决方案</a:t>
              </a:r>
            </a:p>
          </p:txBody>
        </p:sp>
        <p:sp>
          <p:nvSpPr>
            <p:cNvPr id="22" name="ïŝlíďè"/>
            <p:cNvSpPr txBox="1"/>
            <p:nvPr/>
          </p:nvSpPr>
          <p:spPr>
            <a:xfrm>
              <a:off x="2729474" y="2545323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3" name="iṡ1íḑe"/>
            <p:cNvSpPr txBox="1"/>
            <p:nvPr/>
          </p:nvSpPr>
          <p:spPr>
            <a:xfrm>
              <a:off x="2729474" y="3603252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4" name="isḷíḓé"/>
            <p:cNvSpPr txBox="1"/>
            <p:nvPr/>
          </p:nvSpPr>
          <p:spPr>
            <a:xfrm>
              <a:off x="2729474" y="4661181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5" name="ï$ľíḍê"/>
            <p:cNvSpPr txBox="1"/>
            <p:nvPr/>
          </p:nvSpPr>
          <p:spPr>
            <a:xfrm>
              <a:off x="6976977" y="2545323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6" name="íṧľidê"/>
            <p:cNvSpPr txBox="1"/>
            <p:nvPr/>
          </p:nvSpPr>
          <p:spPr>
            <a:xfrm>
              <a:off x="6976977" y="3603252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 dirty="0"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7" name="ïṣ1ïḑe"/>
            <p:cNvSpPr txBox="1"/>
            <p:nvPr/>
          </p:nvSpPr>
          <p:spPr>
            <a:xfrm>
              <a:off x="6976977" y="4661181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62500" lnSpcReduction="20000"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8" name="íṩļîďé"/>
            <p:cNvSpPr txBox="1"/>
            <p:nvPr/>
          </p:nvSpPr>
          <p:spPr>
            <a:xfrm>
              <a:off x="3148178" y="2553978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预定时一次最多可以预定</a:t>
              </a:r>
              <a:r>
                <a:rPr lang="en-US" altLang="zh-CN" sz="1100" dirty="0"/>
                <a:t>4</a:t>
              </a:r>
              <a:r>
                <a:rPr lang="zh-CN" altLang="en-US" sz="1100" dirty="0"/>
                <a:t>个航段，因此一组运价会由多条组成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29" name="íṧ1íḑè"/>
            <p:cNvSpPr txBox="1"/>
            <p:nvPr/>
          </p:nvSpPr>
          <p:spPr>
            <a:xfrm>
              <a:off x="3148178" y="3611907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当预定多段时，需要穷举出所有可能的组合，分别匹配运价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30" name="ï$lïḑe"/>
            <p:cNvSpPr txBox="1"/>
            <p:nvPr/>
          </p:nvSpPr>
          <p:spPr>
            <a:xfrm>
              <a:off x="3148178" y="4669836"/>
              <a:ext cx="2179364" cy="651616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每一个航段片段都可能匹配多条运价，需要进行完全的组合，列出所有可能的政策组合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31" name="ïṩlíďe"/>
            <p:cNvSpPr txBox="1"/>
            <p:nvPr/>
          </p:nvSpPr>
          <p:spPr>
            <a:xfrm>
              <a:off x="7395681" y="2553978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定义一个对象，用于描述一组运价（</a:t>
              </a:r>
              <a:r>
                <a:rPr lang="en-US" altLang="zh-CN" sz="1100" dirty="0" err="1"/>
                <a:t>FareGroup</a:t>
              </a:r>
              <a:r>
                <a:rPr lang="zh-CN" altLang="en-US" sz="1100" dirty="0"/>
                <a:t>）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32" name="ïSľiḋê"/>
            <p:cNvSpPr txBox="1"/>
            <p:nvPr/>
          </p:nvSpPr>
          <p:spPr>
            <a:xfrm>
              <a:off x="7395681" y="3611907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编写工具方法，得出所有可能的组合方式（</a:t>
              </a:r>
              <a:r>
                <a:rPr lang="en-US" altLang="zh-CN" sz="1100" dirty="0" err="1"/>
                <a:t>FareCommonService</a:t>
              </a:r>
              <a:r>
                <a:rPr lang="zh-CN" altLang="en-US" sz="1100" dirty="0"/>
                <a:t>）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33" name="i$ļîdè"/>
            <p:cNvSpPr txBox="1"/>
            <p:nvPr/>
          </p:nvSpPr>
          <p:spPr>
            <a:xfrm>
              <a:off x="7395681" y="4669836"/>
              <a:ext cx="2179364" cy="48213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编写工具方法，得出所有运价组合（</a:t>
              </a:r>
              <a:r>
                <a:rPr lang="en-US" altLang="zh-CN" sz="1100" dirty="0" err="1"/>
                <a:t>FareCommonService</a:t>
              </a:r>
              <a:r>
                <a:rPr lang="en-US" altLang="zh-CN" sz="11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75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团队运价拆分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11e73a02-35d2-40ef-bcb4-72672a22010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59941" y="753118"/>
            <a:ext cx="9872118" cy="5351764"/>
            <a:chOff x="940741" y="753118"/>
            <a:chExt cx="9872118" cy="5351764"/>
          </a:xfrm>
        </p:grpSpPr>
        <p:sp>
          <p:nvSpPr>
            <p:cNvPr id="6" name="îṥľîḋe"/>
            <p:cNvSpPr>
              <a:spLocks/>
            </p:cNvSpPr>
            <p:nvPr/>
          </p:nvSpPr>
          <p:spPr bwMode="auto">
            <a:xfrm>
              <a:off x="5879976" y="753118"/>
              <a:ext cx="4932883" cy="5351764"/>
            </a:xfrm>
            <a:custGeom>
              <a:avLst/>
              <a:gdLst>
                <a:gd name="T0" fmla="*/ 357 w 860"/>
                <a:gd name="T1" fmla="*/ 772 h 934"/>
                <a:gd name="T2" fmla="*/ 326 w 860"/>
                <a:gd name="T3" fmla="*/ 787 h 934"/>
                <a:gd name="T4" fmla="*/ 292 w 860"/>
                <a:gd name="T5" fmla="*/ 821 h 934"/>
                <a:gd name="T6" fmla="*/ 282 w 860"/>
                <a:gd name="T7" fmla="*/ 848 h 934"/>
                <a:gd name="T8" fmla="*/ 245 w 860"/>
                <a:gd name="T9" fmla="*/ 891 h 934"/>
                <a:gd name="T10" fmla="*/ 239 w 860"/>
                <a:gd name="T11" fmla="*/ 922 h 934"/>
                <a:gd name="T12" fmla="*/ 236 w 860"/>
                <a:gd name="T13" fmla="*/ 918 h 934"/>
                <a:gd name="T14" fmla="*/ 228 w 860"/>
                <a:gd name="T15" fmla="*/ 905 h 934"/>
                <a:gd name="T16" fmla="*/ 224 w 860"/>
                <a:gd name="T17" fmla="*/ 876 h 934"/>
                <a:gd name="T18" fmla="*/ 226 w 860"/>
                <a:gd name="T19" fmla="*/ 844 h 934"/>
                <a:gd name="T20" fmla="*/ 216 w 860"/>
                <a:gd name="T21" fmla="*/ 876 h 934"/>
                <a:gd name="T22" fmla="*/ 212 w 860"/>
                <a:gd name="T23" fmla="*/ 891 h 934"/>
                <a:gd name="T24" fmla="*/ 179 w 860"/>
                <a:gd name="T25" fmla="*/ 923 h 934"/>
                <a:gd name="T26" fmla="*/ 187 w 860"/>
                <a:gd name="T27" fmla="*/ 866 h 934"/>
                <a:gd name="T28" fmla="*/ 205 w 860"/>
                <a:gd name="T29" fmla="*/ 813 h 934"/>
                <a:gd name="T30" fmla="*/ 188 w 860"/>
                <a:gd name="T31" fmla="*/ 832 h 934"/>
                <a:gd name="T32" fmla="*/ 183 w 860"/>
                <a:gd name="T33" fmla="*/ 849 h 934"/>
                <a:gd name="T34" fmla="*/ 235 w 860"/>
                <a:gd name="T35" fmla="*/ 713 h 934"/>
                <a:gd name="T36" fmla="*/ 219 w 860"/>
                <a:gd name="T37" fmla="*/ 723 h 934"/>
                <a:gd name="T38" fmla="*/ 217 w 860"/>
                <a:gd name="T39" fmla="*/ 675 h 934"/>
                <a:gd name="T40" fmla="*/ 226 w 860"/>
                <a:gd name="T41" fmla="*/ 654 h 934"/>
                <a:gd name="T42" fmla="*/ 240 w 860"/>
                <a:gd name="T43" fmla="*/ 616 h 934"/>
                <a:gd name="T44" fmla="*/ 229 w 860"/>
                <a:gd name="T45" fmla="*/ 584 h 934"/>
                <a:gd name="T46" fmla="*/ 208 w 860"/>
                <a:gd name="T47" fmla="*/ 590 h 934"/>
                <a:gd name="T48" fmla="*/ 174 w 860"/>
                <a:gd name="T49" fmla="*/ 636 h 934"/>
                <a:gd name="T50" fmla="*/ 130 w 860"/>
                <a:gd name="T51" fmla="*/ 676 h 934"/>
                <a:gd name="T52" fmla="*/ 132 w 860"/>
                <a:gd name="T53" fmla="*/ 665 h 934"/>
                <a:gd name="T54" fmla="*/ 106 w 860"/>
                <a:gd name="T55" fmla="*/ 682 h 934"/>
                <a:gd name="T56" fmla="*/ 72 w 860"/>
                <a:gd name="T57" fmla="*/ 735 h 934"/>
                <a:gd name="T58" fmla="*/ 29 w 860"/>
                <a:gd name="T59" fmla="*/ 822 h 934"/>
                <a:gd name="T60" fmla="*/ 17 w 860"/>
                <a:gd name="T61" fmla="*/ 876 h 934"/>
                <a:gd name="T62" fmla="*/ 0 w 860"/>
                <a:gd name="T63" fmla="*/ 929 h 934"/>
                <a:gd name="T64" fmla="*/ 54 w 860"/>
                <a:gd name="T65" fmla="*/ 694 h 934"/>
                <a:gd name="T66" fmla="*/ 145 w 860"/>
                <a:gd name="T67" fmla="*/ 487 h 934"/>
                <a:gd name="T68" fmla="*/ 163 w 860"/>
                <a:gd name="T69" fmla="*/ 431 h 934"/>
                <a:gd name="T70" fmla="*/ 219 w 860"/>
                <a:gd name="T71" fmla="*/ 302 h 934"/>
                <a:gd name="T72" fmla="*/ 376 w 860"/>
                <a:gd name="T73" fmla="*/ 166 h 934"/>
                <a:gd name="T74" fmla="*/ 392 w 860"/>
                <a:gd name="T75" fmla="*/ 144 h 934"/>
                <a:gd name="T76" fmla="*/ 416 w 860"/>
                <a:gd name="T77" fmla="*/ 144 h 934"/>
                <a:gd name="T78" fmla="*/ 459 w 860"/>
                <a:gd name="T79" fmla="*/ 112 h 934"/>
                <a:gd name="T80" fmla="*/ 489 w 860"/>
                <a:gd name="T81" fmla="*/ 94 h 934"/>
                <a:gd name="T82" fmla="*/ 496 w 860"/>
                <a:gd name="T83" fmla="*/ 88 h 934"/>
                <a:gd name="T84" fmla="*/ 520 w 860"/>
                <a:gd name="T85" fmla="*/ 62 h 934"/>
                <a:gd name="T86" fmla="*/ 590 w 860"/>
                <a:gd name="T87" fmla="*/ 22 h 934"/>
                <a:gd name="T88" fmla="*/ 655 w 860"/>
                <a:gd name="T89" fmla="*/ 32 h 934"/>
                <a:gd name="T90" fmla="*/ 766 w 860"/>
                <a:gd name="T91" fmla="*/ 43 h 934"/>
                <a:gd name="T92" fmla="*/ 778 w 860"/>
                <a:gd name="T93" fmla="*/ 48 h 934"/>
                <a:gd name="T94" fmla="*/ 780 w 860"/>
                <a:gd name="T95" fmla="*/ 49 h 934"/>
                <a:gd name="T96" fmla="*/ 794 w 860"/>
                <a:gd name="T97" fmla="*/ 69 h 934"/>
                <a:gd name="T98" fmla="*/ 769 w 860"/>
                <a:gd name="T99" fmla="*/ 146 h 934"/>
                <a:gd name="T100" fmla="*/ 781 w 860"/>
                <a:gd name="T101" fmla="*/ 212 h 934"/>
                <a:gd name="T102" fmla="*/ 802 w 860"/>
                <a:gd name="T103" fmla="*/ 227 h 934"/>
                <a:gd name="T104" fmla="*/ 853 w 860"/>
                <a:gd name="T105" fmla="*/ 250 h 934"/>
                <a:gd name="T106" fmla="*/ 848 w 860"/>
                <a:gd name="T107" fmla="*/ 329 h 934"/>
                <a:gd name="T108" fmla="*/ 692 w 860"/>
                <a:gd name="T109" fmla="*/ 458 h 934"/>
                <a:gd name="T110" fmla="*/ 574 w 860"/>
                <a:gd name="T111" fmla="*/ 519 h 934"/>
                <a:gd name="T112" fmla="*/ 437 w 860"/>
                <a:gd name="T113" fmla="*/ 663 h 934"/>
                <a:gd name="T114" fmla="*/ 385 w 860"/>
                <a:gd name="T115" fmla="*/ 72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0" h="934">
                  <a:moveTo>
                    <a:pt x="367" y="757"/>
                  </a:moveTo>
                  <a:cubicBezTo>
                    <a:pt x="364" y="763"/>
                    <a:pt x="361" y="768"/>
                    <a:pt x="357" y="772"/>
                  </a:cubicBezTo>
                  <a:cubicBezTo>
                    <a:pt x="354" y="776"/>
                    <a:pt x="351" y="779"/>
                    <a:pt x="348" y="779"/>
                  </a:cubicBezTo>
                  <a:cubicBezTo>
                    <a:pt x="341" y="781"/>
                    <a:pt x="333" y="783"/>
                    <a:pt x="326" y="787"/>
                  </a:cubicBezTo>
                  <a:cubicBezTo>
                    <a:pt x="319" y="791"/>
                    <a:pt x="313" y="795"/>
                    <a:pt x="307" y="801"/>
                  </a:cubicBezTo>
                  <a:cubicBezTo>
                    <a:pt x="301" y="806"/>
                    <a:pt x="296" y="813"/>
                    <a:pt x="292" y="821"/>
                  </a:cubicBezTo>
                  <a:cubicBezTo>
                    <a:pt x="290" y="825"/>
                    <a:pt x="288" y="829"/>
                    <a:pt x="286" y="833"/>
                  </a:cubicBezTo>
                  <a:cubicBezTo>
                    <a:pt x="284" y="838"/>
                    <a:pt x="283" y="843"/>
                    <a:pt x="282" y="848"/>
                  </a:cubicBezTo>
                  <a:cubicBezTo>
                    <a:pt x="273" y="843"/>
                    <a:pt x="266" y="848"/>
                    <a:pt x="259" y="853"/>
                  </a:cubicBezTo>
                  <a:cubicBezTo>
                    <a:pt x="253" y="863"/>
                    <a:pt x="249" y="877"/>
                    <a:pt x="245" y="891"/>
                  </a:cubicBezTo>
                  <a:cubicBezTo>
                    <a:pt x="243" y="898"/>
                    <a:pt x="242" y="905"/>
                    <a:pt x="241" y="912"/>
                  </a:cubicBezTo>
                  <a:cubicBezTo>
                    <a:pt x="240" y="916"/>
                    <a:pt x="239" y="919"/>
                    <a:pt x="239" y="922"/>
                  </a:cubicBezTo>
                  <a:cubicBezTo>
                    <a:pt x="238" y="926"/>
                    <a:pt x="237" y="929"/>
                    <a:pt x="237" y="932"/>
                  </a:cubicBezTo>
                  <a:cubicBezTo>
                    <a:pt x="236" y="927"/>
                    <a:pt x="235" y="922"/>
                    <a:pt x="236" y="918"/>
                  </a:cubicBezTo>
                  <a:cubicBezTo>
                    <a:pt x="236" y="914"/>
                    <a:pt x="237" y="910"/>
                    <a:pt x="238" y="906"/>
                  </a:cubicBezTo>
                  <a:cubicBezTo>
                    <a:pt x="237" y="900"/>
                    <a:pt x="233" y="903"/>
                    <a:pt x="228" y="905"/>
                  </a:cubicBezTo>
                  <a:cubicBezTo>
                    <a:pt x="224" y="907"/>
                    <a:pt x="220" y="910"/>
                    <a:pt x="218" y="905"/>
                  </a:cubicBezTo>
                  <a:cubicBezTo>
                    <a:pt x="218" y="896"/>
                    <a:pt x="221" y="885"/>
                    <a:pt x="224" y="876"/>
                  </a:cubicBezTo>
                  <a:cubicBezTo>
                    <a:pt x="228" y="866"/>
                    <a:pt x="232" y="856"/>
                    <a:pt x="235" y="848"/>
                  </a:cubicBezTo>
                  <a:cubicBezTo>
                    <a:pt x="226" y="844"/>
                    <a:pt x="226" y="844"/>
                    <a:pt x="226" y="844"/>
                  </a:cubicBezTo>
                  <a:cubicBezTo>
                    <a:pt x="224" y="850"/>
                    <a:pt x="222" y="855"/>
                    <a:pt x="220" y="860"/>
                  </a:cubicBezTo>
                  <a:cubicBezTo>
                    <a:pt x="219" y="866"/>
                    <a:pt x="217" y="871"/>
                    <a:pt x="216" y="876"/>
                  </a:cubicBezTo>
                  <a:cubicBezTo>
                    <a:pt x="215" y="878"/>
                    <a:pt x="215" y="881"/>
                    <a:pt x="214" y="883"/>
                  </a:cubicBezTo>
                  <a:cubicBezTo>
                    <a:pt x="213" y="886"/>
                    <a:pt x="212" y="889"/>
                    <a:pt x="212" y="891"/>
                  </a:cubicBezTo>
                  <a:cubicBezTo>
                    <a:pt x="210" y="897"/>
                    <a:pt x="209" y="902"/>
                    <a:pt x="207" y="909"/>
                  </a:cubicBezTo>
                  <a:cubicBezTo>
                    <a:pt x="197" y="931"/>
                    <a:pt x="182" y="934"/>
                    <a:pt x="179" y="923"/>
                  </a:cubicBezTo>
                  <a:cubicBezTo>
                    <a:pt x="179" y="914"/>
                    <a:pt x="180" y="904"/>
                    <a:pt x="181" y="894"/>
                  </a:cubicBezTo>
                  <a:cubicBezTo>
                    <a:pt x="182" y="885"/>
                    <a:pt x="185" y="875"/>
                    <a:pt x="187" y="866"/>
                  </a:cubicBezTo>
                  <a:cubicBezTo>
                    <a:pt x="190" y="856"/>
                    <a:pt x="193" y="847"/>
                    <a:pt x="196" y="838"/>
                  </a:cubicBezTo>
                  <a:cubicBezTo>
                    <a:pt x="199" y="829"/>
                    <a:pt x="202" y="821"/>
                    <a:pt x="205" y="813"/>
                  </a:cubicBezTo>
                  <a:cubicBezTo>
                    <a:pt x="202" y="821"/>
                    <a:pt x="198" y="818"/>
                    <a:pt x="193" y="816"/>
                  </a:cubicBezTo>
                  <a:cubicBezTo>
                    <a:pt x="192" y="820"/>
                    <a:pt x="190" y="826"/>
                    <a:pt x="188" y="832"/>
                  </a:cubicBezTo>
                  <a:cubicBezTo>
                    <a:pt x="187" y="835"/>
                    <a:pt x="186" y="839"/>
                    <a:pt x="185" y="841"/>
                  </a:cubicBezTo>
                  <a:cubicBezTo>
                    <a:pt x="184" y="844"/>
                    <a:pt x="184" y="847"/>
                    <a:pt x="183" y="849"/>
                  </a:cubicBezTo>
                  <a:cubicBezTo>
                    <a:pt x="190" y="824"/>
                    <a:pt x="198" y="801"/>
                    <a:pt x="206" y="780"/>
                  </a:cubicBezTo>
                  <a:cubicBezTo>
                    <a:pt x="215" y="758"/>
                    <a:pt x="224" y="736"/>
                    <a:pt x="235" y="713"/>
                  </a:cubicBezTo>
                  <a:cubicBezTo>
                    <a:pt x="226" y="707"/>
                    <a:pt x="226" y="707"/>
                    <a:pt x="226" y="707"/>
                  </a:cubicBezTo>
                  <a:cubicBezTo>
                    <a:pt x="219" y="723"/>
                    <a:pt x="219" y="723"/>
                    <a:pt x="219" y="723"/>
                  </a:cubicBezTo>
                  <a:cubicBezTo>
                    <a:pt x="215" y="720"/>
                    <a:pt x="206" y="715"/>
                    <a:pt x="202" y="712"/>
                  </a:cubicBezTo>
                  <a:cubicBezTo>
                    <a:pt x="206" y="701"/>
                    <a:pt x="211" y="688"/>
                    <a:pt x="217" y="675"/>
                  </a:cubicBezTo>
                  <a:cubicBezTo>
                    <a:pt x="218" y="671"/>
                    <a:pt x="220" y="668"/>
                    <a:pt x="221" y="664"/>
                  </a:cubicBezTo>
                  <a:cubicBezTo>
                    <a:pt x="223" y="661"/>
                    <a:pt x="224" y="657"/>
                    <a:pt x="226" y="654"/>
                  </a:cubicBezTo>
                  <a:cubicBezTo>
                    <a:pt x="229" y="647"/>
                    <a:pt x="232" y="640"/>
                    <a:pt x="234" y="634"/>
                  </a:cubicBezTo>
                  <a:cubicBezTo>
                    <a:pt x="237" y="628"/>
                    <a:pt x="239" y="621"/>
                    <a:pt x="240" y="616"/>
                  </a:cubicBezTo>
                  <a:cubicBezTo>
                    <a:pt x="242" y="610"/>
                    <a:pt x="242" y="605"/>
                    <a:pt x="242" y="601"/>
                  </a:cubicBezTo>
                  <a:cubicBezTo>
                    <a:pt x="242" y="592"/>
                    <a:pt x="238" y="585"/>
                    <a:pt x="229" y="584"/>
                  </a:cubicBezTo>
                  <a:cubicBezTo>
                    <a:pt x="220" y="599"/>
                    <a:pt x="220" y="599"/>
                    <a:pt x="220" y="599"/>
                  </a:cubicBezTo>
                  <a:cubicBezTo>
                    <a:pt x="216" y="596"/>
                    <a:pt x="208" y="590"/>
                    <a:pt x="208" y="590"/>
                  </a:cubicBezTo>
                  <a:cubicBezTo>
                    <a:pt x="203" y="597"/>
                    <a:pt x="197" y="604"/>
                    <a:pt x="191" y="612"/>
                  </a:cubicBezTo>
                  <a:cubicBezTo>
                    <a:pt x="186" y="619"/>
                    <a:pt x="180" y="628"/>
                    <a:pt x="174" y="636"/>
                  </a:cubicBezTo>
                  <a:cubicBezTo>
                    <a:pt x="163" y="652"/>
                    <a:pt x="153" y="669"/>
                    <a:pt x="143" y="684"/>
                  </a:cubicBezTo>
                  <a:cubicBezTo>
                    <a:pt x="143" y="684"/>
                    <a:pt x="135" y="679"/>
                    <a:pt x="130" y="676"/>
                  </a:cubicBezTo>
                  <a:cubicBezTo>
                    <a:pt x="134" y="667"/>
                    <a:pt x="138" y="659"/>
                    <a:pt x="142" y="651"/>
                  </a:cubicBezTo>
                  <a:cubicBezTo>
                    <a:pt x="139" y="657"/>
                    <a:pt x="136" y="662"/>
                    <a:pt x="132" y="665"/>
                  </a:cubicBezTo>
                  <a:cubicBezTo>
                    <a:pt x="129" y="669"/>
                    <a:pt x="126" y="672"/>
                    <a:pt x="123" y="673"/>
                  </a:cubicBezTo>
                  <a:cubicBezTo>
                    <a:pt x="116" y="677"/>
                    <a:pt x="110" y="679"/>
                    <a:pt x="106" y="682"/>
                  </a:cubicBezTo>
                  <a:cubicBezTo>
                    <a:pt x="99" y="686"/>
                    <a:pt x="93" y="692"/>
                    <a:pt x="87" y="702"/>
                  </a:cubicBezTo>
                  <a:cubicBezTo>
                    <a:pt x="82" y="711"/>
                    <a:pt x="76" y="722"/>
                    <a:pt x="72" y="735"/>
                  </a:cubicBezTo>
                  <a:cubicBezTo>
                    <a:pt x="62" y="761"/>
                    <a:pt x="54" y="791"/>
                    <a:pt x="45" y="819"/>
                  </a:cubicBezTo>
                  <a:cubicBezTo>
                    <a:pt x="42" y="828"/>
                    <a:pt x="33" y="824"/>
                    <a:pt x="29" y="822"/>
                  </a:cubicBezTo>
                  <a:cubicBezTo>
                    <a:pt x="28" y="832"/>
                    <a:pt x="26" y="841"/>
                    <a:pt x="24" y="850"/>
                  </a:cubicBezTo>
                  <a:cubicBezTo>
                    <a:pt x="22" y="859"/>
                    <a:pt x="19" y="867"/>
                    <a:pt x="17" y="876"/>
                  </a:cubicBezTo>
                  <a:cubicBezTo>
                    <a:pt x="14" y="884"/>
                    <a:pt x="11" y="892"/>
                    <a:pt x="8" y="901"/>
                  </a:cubicBezTo>
                  <a:cubicBezTo>
                    <a:pt x="6" y="910"/>
                    <a:pt x="3" y="919"/>
                    <a:pt x="0" y="929"/>
                  </a:cubicBezTo>
                  <a:cubicBezTo>
                    <a:pt x="2" y="886"/>
                    <a:pt x="8" y="844"/>
                    <a:pt x="18" y="805"/>
                  </a:cubicBezTo>
                  <a:cubicBezTo>
                    <a:pt x="27" y="766"/>
                    <a:pt x="40" y="729"/>
                    <a:pt x="54" y="694"/>
                  </a:cubicBezTo>
                  <a:cubicBezTo>
                    <a:pt x="68" y="658"/>
                    <a:pt x="84" y="624"/>
                    <a:pt x="100" y="590"/>
                  </a:cubicBezTo>
                  <a:cubicBezTo>
                    <a:pt x="115" y="556"/>
                    <a:pt x="131" y="522"/>
                    <a:pt x="145" y="487"/>
                  </a:cubicBezTo>
                  <a:cubicBezTo>
                    <a:pt x="155" y="471"/>
                    <a:pt x="138" y="469"/>
                    <a:pt x="148" y="454"/>
                  </a:cubicBezTo>
                  <a:cubicBezTo>
                    <a:pt x="153" y="446"/>
                    <a:pt x="158" y="439"/>
                    <a:pt x="163" y="431"/>
                  </a:cubicBezTo>
                  <a:cubicBezTo>
                    <a:pt x="150" y="432"/>
                    <a:pt x="147" y="418"/>
                    <a:pt x="152" y="411"/>
                  </a:cubicBezTo>
                  <a:cubicBezTo>
                    <a:pt x="171" y="373"/>
                    <a:pt x="194" y="335"/>
                    <a:pt x="219" y="302"/>
                  </a:cubicBezTo>
                  <a:cubicBezTo>
                    <a:pt x="245" y="269"/>
                    <a:pt x="274" y="241"/>
                    <a:pt x="306" y="222"/>
                  </a:cubicBezTo>
                  <a:cubicBezTo>
                    <a:pt x="328" y="206"/>
                    <a:pt x="351" y="191"/>
                    <a:pt x="376" y="166"/>
                  </a:cubicBezTo>
                  <a:cubicBezTo>
                    <a:pt x="373" y="163"/>
                    <a:pt x="373" y="163"/>
                    <a:pt x="369" y="159"/>
                  </a:cubicBezTo>
                  <a:cubicBezTo>
                    <a:pt x="376" y="166"/>
                    <a:pt x="382" y="147"/>
                    <a:pt x="392" y="144"/>
                  </a:cubicBezTo>
                  <a:cubicBezTo>
                    <a:pt x="396" y="148"/>
                    <a:pt x="396" y="148"/>
                    <a:pt x="399" y="152"/>
                  </a:cubicBezTo>
                  <a:cubicBezTo>
                    <a:pt x="403" y="156"/>
                    <a:pt x="409" y="150"/>
                    <a:pt x="416" y="144"/>
                  </a:cubicBezTo>
                  <a:cubicBezTo>
                    <a:pt x="419" y="147"/>
                    <a:pt x="419" y="147"/>
                    <a:pt x="423" y="151"/>
                  </a:cubicBezTo>
                  <a:cubicBezTo>
                    <a:pt x="432" y="136"/>
                    <a:pt x="453" y="132"/>
                    <a:pt x="459" y="112"/>
                  </a:cubicBezTo>
                  <a:cubicBezTo>
                    <a:pt x="462" y="116"/>
                    <a:pt x="462" y="116"/>
                    <a:pt x="466" y="120"/>
                  </a:cubicBezTo>
                  <a:cubicBezTo>
                    <a:pt x="469" y="111"/>
                    <a:pt x="489" y="107"/>
                    <a:pt x="489" y="94"/>
                  </a:cubicBezTo>
                  <a:cubicBezTo>
                    <a:pt x="493" y="97"/>
                    <a:pt x="493" y="97"/>
                    <a:pt x="496" y="101"/>
                  </a:cubicBezTo>
                  <a:cubicBezTo>
                    <a:pt x="493" y="97"/>
                    <a:pt x="489" y="94"/>
                    <a:pt x="496" y="88"/>
                  </a:cubicBezTo>
                  <a:cubicBezTo>
                    <a:pt x="506" y="80"/>
                    <a:pt x="512" y="73"/>
                    <a:pt x="516" y="69"/>
                  </a:cubicBezTo>
                  <a:cubicBezTo>
                    <a:pt x="519" y="64"/>
                    <a:pt x="520" y="62"/>
                    <a:pt x="520" y="62"/>
                  </a:cubicBezTo>
                  <a:cubicBezTo>
                    <a:pt x="530" y="54"/>
                    <a:pt x="547" y="43"/>
                    <a:pt x="561" y="34"/>
                  </a:cubicBezTo>
                  <a:cubicBezTo>
                    <a:pt x="576" y="26"/>
                    <a:pt x="588" y="20"/>
                    <a:pt x="590" y="22"/>
                  </a:cubicBezTo>
                  <a:cubicBezTo>
                    <a:pt x="601" y="7"/>
                    <a:pt x="618" y="14"/>
                    <a:pt x="629" y="0"/>
                  </a:cubicBezTo>
                  <a:cubicBezTo>
                    <a:pt x="639" y="12"/>
                    <a:pt x="634" y="34"/>
                    <a:pt x="655" y="32"/>
                  </a:cubicBezTo>
                  <a:cubicBezTo>
                    <a:pt x="674" y="28"/>
                    <a:pt x="712" y="30"/>
                    <a:pt x="744" y="37"/>
                  </a:cubicBezTo>
                  <a:cubicBezTo>
                    <a:pt x="752" y="39"/>
                    <a:pt x="759" y="41"/>
                    <a:pt x="766" y="43"/>
                  </a:cubicBezTo>
                  <a:cubicBezTo>
                    <a:pt x="770" y="45"/>
                    <a:pt x="773" y="46"/>
                    <a:pt x="776" y="47"/>
                  </a:cubicBezTo>
                  <a:cubicBezTo>
                    <a:pt x="777" y="47"/>
                    <a:pt x="777" y="48"/>
                    <a:pt x="778" y="48"/>
                  </a:cubicBezTo>
                  <a:cubicBezTo>
                    <a:pt x="778" y="48"/>
                    <a:pt x="779" y="48"/>
                    <a:pt x="779" y="48"/>
                  </a:cubicBezTo>
                  <a:cubicBezTo>
                    <a:pt x="779" y="49"/>
                    <a:pt x="780" y="49"/>
                    <a:pt x="780" y="49"/>
                  </a:cubicBezTo>
                  <a:cubicBezTo>
                    <a:pt x="781" y="50"/>
                    <a:pt x="783" y="50"/>
                    <a:pt x="784" y="51"/>
                  </a:cubicBezTo>
                  <a:cubicBezTo>
                    <a:pt x="793" y="57"/>
                    <a:pt x="798" y="63"/>
                    <a:pt x="794" y="69"/>
                  </a:cubicBezTo>
                  <a:cubicBezTo>
                    <a:pt x="793" y="75"/>
                    <a:pt x="787" y="91"/>
                    <a:pt x="781" y="107"/>
                  </a:cubicBezTo>
                  <a:cubicBezTo>
                    <a:pt x="775" y="123"/>
                    <a:pt x="770" y="140"/>
                    <a:pt x="769" y="146"/>
                  </a:cubicBezTo>
                  <a:cubicBezTo>
                    <a:pt x="766" y="148"/>
                    <a:pt x="766" y="161"/>
                    <a:pt x="768" y="175"/>
                  </a:cubicBezTo>
                  <a:cubicBezTo>
                    <a:pt x="770" y="189"/>
                    <a:pt x="775" y="205"/>
                    <a:pt x="781" y="212"/>
                  </a:cubicBezTo>
                  <a:cubicBezTo>
                    <a:pt x="775" y="217"/>
                    <a:pt x="768" y="222"/>
                    <a:pt x="772" y="226"/>
                  </a:cubicBezTo>
                  <a:cubicBezTo>
                    <a:pt x="778" y="234"/>
                    <a:pt x="790" y="232"/>
                    <a:pt x="802" y="227"/>
                  </a:cubicBezTo>
                  <a:cubicBezTo>
                    <a:pt x="813" y="223"/>
                    <a:pt x="826" y="216"/>
                    <a:pt x="834" y="213"/>
                  </a:cubicBezTo>
                  <a:cubicBezTo>
                    <a:pt x="847" y="217"/>
                    <a:pt x="853" y="238"/>
                    <a:pt x="853" y="250"/>
                  </a:cubicBezTo>
                  <a:cubicBezTo>
                    <a:pt x="853" y="250"/>
                    <a:pt x="857" y="264"/>
                    <a:pt x="859" y="281"/>
                  </a:cubicBezTo>
                  <a:cubicBezTo>
                    <a:pt x="860" y="298"/>
                    <a:pt x="859" y="318"/>
                    <a:pt x="848" y="329"/>
                  </a:cubicBezTo>
                  <a:cubicBezTo>
                    <a:pt x="826" y="352"/>
                    <a:pt x="801" y="376"/>
                    <a:pt x="774" y="398"/>
                  </a:cubicBezTo>
                  <a:cubicBezTo>
                    <a:pt x="748" y="421"/>
                    <a:pt x="720" y="442"/>
                    <a:pt x="692" y="458"/>
                  </a:cubicBezTo>
                  <a:cubicBezTo>
                    <a:pt x="683" y="459"/>
                    <a:pt x="664" y="462"/>
                    <a:pt x="655" y="464"/>
                  </a:cubicBezTo>
                  <a:cubicBezTo>
                    <a:pt x="627" y="479"/>
                    <a:pt x="600" y="498"/>
                    <a:pt x="574" y="519"/>
                  </a:cubicBezTo>
                  <a:cubicBezTo>
                    <a:pt x="549" y="540"/>
                    <a:pt x="525" y="563"/>
                    <a:pt x="502" y="587"/>
                  </a:cubicBezTo>
                  <a:cubicBezTo>
                    <a:pt x="479" y="612"/>
                    <a:pt x="458" y="637"/>
                    <a:pt x="437" y="663"/>
                  </a:cubicBezTo>
                  <a:cubicBezTo>
                    <a:pt x="416" y="689"/>
                    <a:pt x="395" y="715"/>
                    <a:pt x="374" y="740"/>
                  </a:cubicBezTo>
                  <a:cubicBezTo>
                    <a:pt x="378" y="734"/>
                    <a:pt x="381" y="727"/>
                    <a:pt x="385" y="720"/>
                  </a:cubicBezTo>
                  <a:cubicBezTo>
                    <a:pt x="379" y="730"/>
                    <a:pt x="373" y="745"/>
                    <a:pt x="367" y="757"/>
                  </a:cubicBezTo>
                  <a:close/>
                </a:path>
              </a:pathLst>
            </a:custGeom>
            <a:blipFill>
              <a:blip r:embed="rId3"/>
              <a:srcRect/>
              <a:stretch>
                <a:fillRect l="-31837" t="-108" r="-31672" b="-10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îṡḷíďê"/>
            <p:cNvGrpSpPr/>
            <p:nvPr/>
          </p:nvGrpSpPr>
          <p:grpSpPr>
            <a:xfrm>
              <a:off x="940741" y="2186632"/>
              <a:ext cx="5155259" cy="3574384"/>
              <a:chOff x="1055440" y="2384884"/>
              <a:chExt cx="5155259" cy="3574384"/>
            </a:xfrm>
          </p:grpSpPr>
          <p:grpSp>
            <p:nvGrpSpPr>
              <p:cNvPr id="8" name="ïṡḻíďé"/>
              <p:cNvGrpSpPr/>
              <p:nvPr/>
            </p:nvGrpSpPr>
            <p:grpSpPr>
              <a:xfrm>
                <a:off x="1055440" y="2384884"/>
                <a:ext cx="5144231" cy="984657"/>
                <a:chOff x="5403632" y="1998273"/>
                <a:chExt cx="5144231" cy="984657"/>
              </a:xfrm>
            </p:grpSpPr>
            <p:grpSp>
              <p:nvGrpSpPr>
                <p:cNvPr id="23" name="ïṡḷïḍè"/>
                <p:cNvGrpSpPr/>
                <p:nvPr/>
              </p:nvGrpSpPr>
              <p:grpSpPr>
                <a:xfrm>
                  <a:off x="5403632" y="2028913"/>
                  <a:ext cx="399214" cy="399214"/>
                  <a:chOff x="0" y="0"/>
                  <a:chExt cx="767929" cy="767929"/>
                </a:xfrm>
              </p:grpSpPr>
              <p:sp>
                <p:nvSpPr>
                  <p:cNvPr id="27" name="îś1íḑé"/>
                  <p:cNvSpPr/>
                  <p:nvPr/>
                </p:nvSpPr>
                <p:spPr>
                  <a:xfrm>
                    <a:off x="0" y="0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ïṣľíḋè"/>
                  <p:cNvSpPr/>
                  <p:nvPr/>
                </p:nvSpPr>
                <p:spPr>
                  <a:xfrm>
                    <a:off x="234638" y="227334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24" name="îşľídé"/>
                <p:cNvGrpSpPr/>
                <p:nvPr/>
              </p:nvGrpSpPr>
              <p:grpSpPr>
                <a:xfrm>
                  <a:off x="5802845" y="1998273"/>
                  <a:ext cx="4745018" cy="984657"/>
                  <a:chOff x="6729846" y="3935367"/>
                  <a:chExt cx="4745018" cy="984657"/>
                </a:xfrm>
              </p:grpSpPr>
              <p:sp>
                <p:nvSpPr>
                  <p:cNvPr id="25" name="iṩḷiḋê"/>
                  <p:cNvSpPr/>
                  <p:nvPr/>
                </p:nvSpPr>
                <p:spPr>
                  <a:xfrm>
                    <a:off x="6729846" y="3935367"/>
                    <a:ext cx="4745018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 dirty="0">
                        <a:solidFill>
                          <a:schemeClr val="accent1"/>
                        </a:solidFill>
                      </a:rPr>
                      <a:t>原始需求</a:t>
                    </a:r>
                  </a:p>
                </p:txBody>
              </p:sp>
              <p:sp>
                <p:nvSpPr>
                  <p:cNvPr id="26" name="iślíḑe"/>
                  <p:cNvSpPr/>
                  <p:nvPr/>
                </p:nvSpPr>
                <p:spPr>
                  <a:xfrm>
                    <a:off x="6729846" y="4150812"/>
                    <a:ext cx="4745018" cy="769212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 fontScale="92500" lnSpcReduction="2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新导入的运价政策，如果和之前的已经导入的运价有重叠的地方，自动拆分原运价，重叠部分使用新的运价，非重叠的部分使用原运价。简单举例，系统原有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18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年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月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1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~18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年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月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30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KMG-LUM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运价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500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元，新运价为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18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年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月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~18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年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月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15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KMG-LUM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运价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550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元。导入后形成三条运价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月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1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~4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500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元；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~15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550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元；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16~30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日 </a:t>
                    </a:r>
                    <a:r>
                      <a:rPr lang="en-US" altLang="zh-CN" sz="1050" dirty="0">
                        <a:solidFill>
                          <a:srgbClr val="000000"/>
                        </a:solidFill>
                      </a:rPr>
                      <a:t>500</a:t>
                    </a: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元</a:t>
                    </a:r>
                  </a:p>
                </p:txBody>
              </p:sp>
            </p:grpSp>
          </p:grpSp>
          <p:grpSp>
            <p:nvGrpSpPr>
              <p:cNvPr id="9" name="í$liḑe"/>
              <p:cNvGrpSpPr/>
              <p:nvPr/>
            </p:nvGrpSpPr>
            <p:grpSpPr>
              <a:xfrm>
                <a:off x="1055440" y="3455397"/>
                <a:ext cx="5155259" cy="1089283"/>
                <a:chOff x="5403632" y="3166494"/>
                <a:chExt cx="5155259" cy="1089283"/>
              </a:xfrm>
            </p:grpSpPr>
            <p:grpSp>
              <p:nvGrpSpPr>
                <p:cNvPr id="17" name="ïŝlíďe"/>
                <p:cNvGrpSpPr/>
                <p:nvPr/>
              </p:nvGrpSpPr>
              <p:grpSpPr>
                <a:xfrm>
                  <a:off x="5403632" y="3244981"/>
                  <a:ext cx="399214" cy="399213"/>
                  <a:chOff x="0" y="343168"/>
                  <a:chExt cx="767929" cy="767929"/>
                </a:xfrm>
              </p:grpSpPr>
              <p:sp>
                <p:nvSpPr>
                  <p:cNvPr id="21" name="îṧḻide"/>
                  <p:cNvSpPr/>
                  <p:nvPr/>
                </p:nvSpPr>
                <p:spPr>
                  <a:xfrm>
                    <a:off x="0" y="343168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ï$ḷiḓè"/>
                  <p:cNvSpPr/>
                  <p:nvPr/>
                </p:nvSpPr>
                <p:spPr>
                  <a:xfrm>
                    <a:off x="234637" y="510466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8" name="iṩlïďè"/>
                <p:cNvGrpSpPr/>
                <p:nvPr/>
              </p:nvGrpSpPr>
              <p:grpSpPr>
                <a:xfrm>
                  <a:off x="5813873" y="3166494"/>
                  <a:ext cx="4745018" cy="1089283"/>
                  <a:chOff x="6729846" y="4113769"/>
                  <a:chExt cx="4745018" cy="1089283"/>
                </a:xfrm>
              </p:grpSpPr>
              <p:sp>
                <p:nvSpPr>
                  <p:cNvPr id="19" name="ïṡlîḑê"/>
                  <p:cNvSpPr/>
                  <p:nvPr/>
                </p:nvSpPr>
                <p:spPr>
                  <a:xfrm>
                    <a:off x="6729846" y="4113769"/>
                    <a:ext cx="4745018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 dirty="0">
                        <a:solidFill>
                          <a:schemeClr val="accent2"/>
                        </a:solidFill>
                      </a:rPr>
                      <a:t>需求分析</a:t>
                    </a:r>
                  </a:p>
                </p:txBody>
              </p:sp>
              <p:sp>
                <p:nvSpPr>
                  <p:cNvPr id="20" name="îŝliďé"/>
                  <p:cNvSpPr/>
                  <p:nvPr/>
                </p:nvSpPr>
                <p:spPr>
                  <a:xfrm>
                    <a:off x="6729846" y="4329213"/>
                    <a:ext cx="4745018" cy="873839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由于团队运价条件不止日期一个，还有班期、人数、提前购票天数、航班号等等，如果按原始需求，有重叠的重叠部分就用新的，然后未重叠部分形成新的运价，这样多个条件的情况，是十分复杂的，导入一条政策有可能拆分出海量的政策，实现难度太大，以目前我们使用的技术来看基本是无法实现的</a:t>
                    </a:r>
                  </a:p>
                </p:txBody>
              </p:sp>
            </p:grpSp>
          </p:grpSp>
          <p:grpSp>
            <p:nvGrpSpPr>
              <p:cNvPr id="10" name="ïṡḻïḍe"/>
              <p:cNvGrpSpPr/>
              <p:nvPr/>
            </p:nvGrpSpPr>
            <p:grpSpPr>
              <a:xfrm>
                <a:off x="1055440" y="4806937"/>
                <a:ext cx="5144231" cy="1152331"/>
                <a:chOff x="5403632" y="4917066"/>
                <a:chExt cx="5144231" cy="1152331"/>
              </a:xfrm>
            </p:grpSpPr>
            <p:grpSp>
              <p:nvGrpSpPr>
                <p:cNvPr id="11" name="íṧľíḓe"/>
                <p:cNvGrpSpPr/>
                <p:nvPr/>
              </p:nvGrpSpPr>
              <p:grpSpPr>
                <a:xfrm>
                  <a:off x="5403632" y="4917066"/>
                  <a:ext cx="399214" cy="399214"/>
                  <a:chOff x="0" y="1226923"/>
                  <a:chExt cx="767929" cy="767929"/>
                </a:xfrm>
              </p:grpSpPr>
              <p:sp>
                <p:nvSpPr>
                  <p:cNvPr id="15" name="iṡlîḑê"/>
                  <p:cNvSpPr/>
                  <p:nvPr/>
                </p:nvSpPr>
                <p:spPr>
                  <a:xfrm>
                    <a:off x="0" y="1226923"/>
                    <a:ext cx="767929" cy="7679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ï$ḷïďê"/>
                  <p:cNvSpPr/>
                  <p:nvPr/>
                </p:nvSpPr>
                <p:spPr>
                  <a:xfrm>
                    <a:off x="234637" y="1454258"/>
                    <a:ext cx="298653" cy="3132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4" h="21302" extrusionOk="0">
                        <a:moveTo>
                          <a:pt x="7816" y="21302"/>
                        </a:moveTo>
                        <a:cubicBezTo>
                          <a:pt x="7132" y="21302"/>
                          <a:pt x="6483" y="20993"/>
                          <a:pt x="6068" y="20461"/>
                        </a:cubicBezTo>
                        <a:lnTo>
                          <a:pt x="445" y="13277"/>
                        </a:lnTo>
                        <a:cubicBezTo>
                          <a:pt x="-287" y="12344"/>
                          <a:pt x="-97" y="11016"/>
                          <a:pt x="870" y="10308"/>
                        </a:cubicBezTo>
                        <a:cubicBezTo>
                          <a:pt x="1838" y="9597"/>
                          <a:pt x="3211" y="9785"/>
                          <a:pt x="3943" y="10719"/>
                        </a:cubicBezTo>
                        <a:lnTo>
                          <a:pt x="7643" y="15442"/>
                        </a:lnTo>
                        <a:lnTo>
                          <a:pt x="16946" y="999"/>
                        </a:lnTo>
                        <a:cubicBezTo>
                          <a:pt x="17586" y="6"/>
                          <a:pt x="18940" y="-298"/>
                          <a:pt x="19969" y="321"/>
                        </a:cubicBezTo>
                        <a:cubicBezTo>
                          <a:pt x="20997" y="939"/>
                          <a:pt x="21313" y="2248"/>
                          <a:pt x="20671" y="3243"/>
                        </a:cubicBezTo>
                        <a:lnTo>
                          <a:pt x="9680" y="20301"/>
                        </a:lnTo>
                        <a:cubicBezTo>
                          <a:pt x="9299" y="20896"/>
                          <a:pt x="8639" y="21267"/>
                          <a:pt x="7917" y="21299"/>
                        </a:cubicBezTo>
                        <a:cubicBezTo>
                          <a:pt x="7882" y="21302"/>
                          <a:pt x="7851" y="21302"/>
                          <a:pt x="7816" y="2130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ísľiďé"/>
                <p:cNvGrpSpPr/>
                <p:nvPr/>
              </p:nvGrpSpPr>
              <p:grpSpPr>
                <a:xfrm>
                  <a:off x="5802845" y="4917066"/>
                  <a:ext cx="4745018" cy="1152331"/>
                  <a:chOff x="6729846" y="4573198"/>
                  <a:chExt cx="4745018" cy="1152331"/>
                </a:xfrm>
              </p:grpSpPr>
              <p:sp>
                <p:nvSpPr>
                  <p:cNvPr id="13" name="îšļíḍe"/>
                  <p:cNvSpPr/>
                  <p:nvPr/>
                </p:nvSpPr>
                <p:spPr>
                  <a:xfrm>
                    <a:off x="6729846" y="4573198"/>
                    <a:ext cx="4745018" cy="215444"/>
                  </a:xfrm>
                  <a:prstGeom prst="rect">
                    <a:avLst/>
                  </a:prstGeom>
                </p:spPr>
                <p:txBody>
                  <a:bodyPr wrap="none" lIns="144000" tIns="0" rIns="144000" bIns="0" anchor="ctr">
                    <a:normAutofit/>
                  </a:bodyPr>
                  <a:lstStyle/>
                  <a:p>
                    <a:r>
                      <a:rPr lang="zh-CN" altLang="en-US" sz="1400" b="1" dirty="0">
                        <a:solidFill>
                          <a:schemeClr val="accent3"/>
                        </a:solidFill>
                      </a:rPr>
                      <a:t>解决方案</a:t>
                    </a:r>
                  </a:p>
                </p:txBody>
              </p:sp>
              <p:sp>
                <p:nvSpPr>
                  <p:cNvPr id="14" name="îšḷíḋê"/>
                  <p:cNvSpPr/>
                  <p:nvPr/>
                </p:nvSpPr>
                <p:spPr>
                  <a:xfrm>
                    <a:off x="6729846" y="4788643"/>
                    <a:ext cx="4745018" cy="936886"/>
                  </a:xfrm>
                  <a:prstGeom prst="rect">
                    <a:avLst/>
                  </a:prstGeom>
                </p:spPr>
                <p:txBody>
                  <a:bodyPr wrap="square" lIns="144000" tIns="0" rIns="144000" bIns="0" anchor="t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与业务部门详细沟通，了解他们真正的需求，并结合技术可行性，寻找两者之间的平衡点。最终确定仅通过首段日期区间进行拆分，并且拆分限制条件为除了首段日期、价格之外，运价的其他信息必须完全相同才可进行拆分。</a:t>
                    </a:r>
                    <a:endParaRPr lang="en-US" altLang="zh-CN" sz="1050" dirty="0">
                      <a:solidFill>
                        <a:srgbClr val="000000"/>
                      </a:solidFill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50" dirty="0">
                        <a:solidFill>
                          <a:srgbClr val="000000"/>
                        </a:solidFill>
                      </a:rPr>
                      <a:t>最终上线后运价能够满足日常业务需求，上线使用至今。</a:t>
                    </a:r>
                  </a:p>
                </p:txBody>
              </p:sp>
            </p:grpSp>
          </p:grpSp>
        </p:grpSp>
      </p:grpSp>
      <p:sp>
        <p:nvSpPr>
          <p:cNvPr id="29" name="wind-rose_335314"/>
          <p:cNvSpPr>
            <a:spLocks noChangeAspect="1"/>
          </p:cNvSpPr>
          <p:nvPr/>
        </p:nvSpPr>
        <p:spPr bwMode="auto">
          <a:xfrm>
            <a:off x="295837" y="5761016"/>
            <a:ext cx="609685" cy="608764"/>
          </a:xfrm>
          <a:custGeom>
            <a:avLst/>
            <a:gdLst>
              <a:gd name="T0" fmla="*/ 5797 w 6827"/>
              <a:gd name="T1" fmla="*/ 3413 h 6827"/>
              <a:gd name="T2" fmla="*/ 3868 w 6827"/>
              <a:gd name="T3" fmla="*/ 114 h 6827"/>
              <a:gd name="T4" fmla="*/ 3072 w 6827"/>
              <a:gd name="T5" fmla="*/ 0 h 6827"/>
              <a:gd name="T6" fmla="*/ 2958 w 6827"/>
              <a:gd name="T7" fmla="*/ 1184 h 6827"/>
              <a:gd name="T8" fmla="*/ 114 w 6827"/>
              <a:gd name="T9" fmla="*/ 3413 h 6827"/>
              <a:gd name="T10" fmla="*/ 114 w 6827"/>
              <a:gd name="T11" fmla="*/ 3641 h 6827"/>
              <a:gd name="T12" fmla="*/ 3300 w 6827"/>
              <a:gd name="T13" fmla="*/ 5911 h 6827"/>
              <a:gd name="T14" fmla="*/ 3413 w 6827"/>
              <a:gd name="T15" fmla="*/ 6827 h 6827"/>
              <a:gd name="T16" fmla="*/ 3527 w 6827"/>
              <a:gd name="T17" fmla="*/ 5911 h 6827"/>
              <a:gd name="T18" fmla="*/ 6713 w 6827"/>
              <a:gd name="T19" fmla="*/ 3641 h 6827"/>
              <a:gd name="T20" fmla="*/ 6713 w 6827"/>
              <a:gd name="T21" fmla="*/ 3413 h 6827"/>
              <a:gd name="T22" fmla="*/ 2958 w 6827"/>
              <a:gd name="T23" fmla="*/ 1649 h 6827"/>
              <a:gd name="T24" fmla="*/ 1257 w 6827"/>
              <a:gd name="T25" fmla="*/ 3413 h 6827"/>
              <a:gd name="T26" fmla="*/ 1939 w 6827"/>
              <a:gd name="T27" fmla="*/ 3413 h 6827"/>
              <a:gd name="T28" fmla="*/ 2958 w 6827"/>
              <a:gd name="T29" fmla="*/ 1882 h 6827"/>
              <a:gd name="T30" fmla="*/ 1939 w 6827"/>
              <a:gd name="T31" fmla="*/ 3413 h 6827"/>
              <a:gd name="T32" fmla="*/ 2958 w 6827"/>
              <a:gd name="T33" fmla="*/ 3413 h 6827"/>
              <a:gd name="T34" fmla="*/ 2958 w 6827"/>
              <a:gd name="T35" fmla="*/ 2362 h 6827"/>
              <a:gd name="T36" fmla="*/ 1257 w 6827"/>
              <a:gd name="T37" fmla="*/ 3641 h 6827"/>
              <a:gd name="T38" fmla="*/ 3300 w 6827"/>
              <a:gd name="T39" fmla="*/ 5456 h 6827"/>
              <a:gd name="T40" fmla="*/ 3300 w 6827"/>
              <a:gd name="T41" fmla="*/ 5228 h 6827"/>
              <a:gd name="T42" fmla="*/ 1940 w 6827"/>
              <a:gd name="T43" fmla="*/ 3641 h 6827"/>
              <a:gd name="T44" fmla="*/ 3300 w 6827"/>
              <a:gd name="T45" fmla="*/ 5228 h 6827"/>
              <a:gd name="T46" fmla="*/ 2168 w 6827"/>
              <a:gd name="T47" fmla="*/ 3641 h 6827"/>
              <a:gd name="T48" fmla="*/ 3300 w 6827"/>
              <a:gd name="T49" fmla="*/ 4773 h 6827"/>
              <a:gd name="T50" fmla="*/ 5115 w 6827"/>
              <a:gd name="T51" fmla="*/ 3413 h 6827"/>
              <a:gd name="T52" fmla="*/ 3868 w 6827"/>
              <a:gd name="T53" fmla="*/ 2120 h 6827"/>
              <a:gd name="T54" fmla="*/ 3868 w 6827"/>
              <a:gd name="T55" fmla="*/ 2362 h 6827"/>
              <a:gd name="T56" fmla="*/ 3868 w 6827"/>
              <a:gd name="T57" fmla="*/ 3413 h 6827"/>
              <a:gd name="T58" fmla="*/ 3527 w 6827"/>
              <a:gd name="T59" fmla="*/ 3641 h 6827"/>
              <a:gd name="T60" fmla="*/ 3527 w 6827"/>
              <a:gd name="T61" fmla="*/ 4773 h 6827"/>
              <a:gd name="T62" fmla="*/ 3527 w 6827"/>
              <a:gd name="T63" fmla="*/ 5000 h 6827"/>
              <a:gd name="T64" fmla="*/ 5114 w 6827"/>
              <a:gd name="T65" fmla="*/ 3641 h 6827"/>
              <a:gd name="T66" fmla="*/ 3527 w 6827"/>
              <a:gd name="T67" fmla="*/ 5000 h 6827"/>
              <a:gd name="T68" fmla="*/ 3527 w 6827"/>
              <a:gd name="T69" fmla="*/ 5456 h 6827"/>
              <a:gd name="T70" fmla="*/ 5569 w 6827"/>
              <a:gd name="T71" fmla="*/ 3641 h 6827"/>
              <a:gd name="T72" fmla="*/ 5343 w 6827"/>
              <a:gd name="T73" fmla="*/ 3413 h 6827"/>
              <a:gd name="T74" fmla="*/ 3868 w 6827"/>
              <a:gd name="T75" fmla="*/ 1415 h 6827"/>
              <a:gd name="T76" fmla="*/ 5343 w 6827"/>
              <a:gd name="T77" fmla="*/ 341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27" h="6827">
                <a:moveTo>
                  <a:pt x="6713" y="3413"/>
                </a:moveTo>
                <a:lnTo>
                  <a:pt x="5797" y="3413"/>
                </a:lnTo>
                <a:cubicBezTo>
                  <a:pt x="5744" y="2322"/>
                  <a:pt x="4940" y="1392"/>
                  <a:pt x="3868" y="1184"/>
                </a:cubicBezTo>
                <a:lnTo>
                  <a:pt x="3868" y="114"/>
                </a:lnTo>
                <a:cubicBezTo>
                  <a:pt x="3868" y="51"/>
                  <a:pt x="3818" y="0"/>
                  <a:pt x="3755" y="0"/>
                </a:cubicBezTo>
                <a:lnTo>
                  <a:pt x="3072" y="0"/>
                </a:lnTo>
                <a:cubicBezTo>
                  <a:pt x="3009" y="0"/>
                  <a:pt x="2958" y="51"/>
                  <a:pt x="2958" y="114"/>
                </a:cubicBezTo>
                <a:lnTo>
                  <a:pt x="2958" y="1184"/>
                </a:lnTo>
                <a:cubicBezTo>
                  <a:pt x="1887" y="1392"/>
                  <a:pt x="1082" y="2322"/>
                  <a:pt x="1029" y="3413"/>
                </a:cubicBezTo>
                <a:lnTo>
                  <a:pt x="114" y="3413"/>
                </a:lnTo>
                <a:cubicBezTo>
                  <a:pt x="51" y="3413"/>
                  <a:pt x="0" y="3464"/>
                  <a:pt x="0" y="3527"/>
                </a:cubicBezTo>
                <a:cubicBezTo>
                  <a:pt x="0" y="3590"/>
                  <a:pt x="51" y="3641"/>
                  <a:pt x="114" y="3641"/>
                </a:cubicBezTo>
                <a:lnTo>
                  <a:pt x="1030" y="3641"/>
                </a:lnTo>
                <a:cubicBezTo>
                  <a:pt x="1088" y="4867"/>
                  <a:pt x="2073" y="5852"/>
                  <a:pt x="3300" y="5911"/>
                </a:cubicBezTo>
                <a:lnTo>
                  <a:pt x="3300" y="6713"/>
                </a:lnTo>
                <a:cubicBezTo>
                  <a:pt x="3300" y="6776"/>
                  <a:pt x="3350" y="6827"/>
                  <a:pt x="3413" y="6827"/>
                </a:cubicBezTo>
                <a:cubicBezTo>
                  <a:pt x="3476" y="6827"/>
                  <a:pt x="3527" y="6776"/>
                  <a:pt x="3527" y="6713"/>
                </a:cubicBezTo>
                <a:lnTo>
                  <a:pt x="3527" y="5911"/>
                </a:lnTo>
                <a:cubicBezTo>
                  <a:pt x="4754" y="5852"/>
                  <a:pt x="5739" y="4867"/>
                  <a:pt x="5797" y="3641"/>
                </a:cubicBezTo>
                <a:lnTo>
                  <a:pt x="6713" y="3641"/>
                </a:lnTo>
                <a:cubicBezTo>
                  <a:pt x="6776" y="3641"/>
                  <a:pt x="6827" y="3590"/>
                  <a:pt x="6827" y="3527"/>
                </a:cubicBezTo>
                <a:cubicBezTo>
                  <a:pt x="6827" y="3464"/>
                  <a:pt x="6776" y="3413"/>
                  <a:pt x="6713" y="3413"/>
                </a:cubicBezTo>
                <a:close/>
                <a:moveTo>
                  <a:pt x="2958" y="1415"/>
                </a:moveTo>
                <a:lnTo>
                  <a:pt x="2958" y="1649"/>
                </a:lnTo>
                <a:cubicBezTo>
                  <a:pt x="2133" y="1848"/>
                  <a:pt x="1534" y="2566"/>
                  <a:pt x="1484" y="3413"/>
                </a:cubicBezTo>
                <a:lnTo>
                  <a:pt x="1257" y="3413"/>
                </a:lnTo>
                <a:cubicBezTo>
                  <a:pt x="1309" y="2446"/>
                  <a:pt x="2014" y="1619"/>
                  <a:pt x="2958" y="1415"/>
                </a:cubicBezTo>
                <a:close/>
                <a:moveTo>
                  <a:pt x="1939" y="3413"/>
                </a:moveTo>
                <a:lnTo>
                  <a:pt x="1712" y="3413"/>
                </a:lnTo>
                <a:cubicBezTo>
                  <a:pt x="1760" y="2690"/>
                  <a:pt x="2262" y="2074"/>
                  <a:pt x="2958" y="1882"/>
                </a:cubicBezTo>
                <a:lnTo>
                  <a:pt x="2958" y="2120"/>
                </a:lnTo>
                <a:cubicBezTo>
                  <a:pt x="2387" y="2305"/>
                  <a:pt x="1985" y="2816"/>
                  <a:pt x="1939" y="3413"/>
                </a:cubicBezTo>
                <a:close/>
                <a:moveTo>
                  <a:pt x="2958" y="2362"/>
                </a:moveTo>
                <a:lnTo>
                  <a:pt x="2958" y="3413"/>
                </a:lnTo>
                <a:lnTo>
                  <a:pt x="2167" y="3413"/>
                </a:lnTo>
                <a:cubicBezTo>
                  <a:pt x="2210" y="2940"/>
                  <a:pt x="2518" y="2533"/>
                  <a:pt x="2958" y="2362"/>
                </a:cubicBezTo>
                <a:close/>
                <a:moveTo>
                  <a:pt x="3300" y="5683"/>
                </a:moveTo>
                <a:cubicBezTo>
                  <a:pt x="2199" y="5625"/>
                  <a:pt x="1315" y="4742"/>
                  <a:pt x="1257" y="3641"/>
                </a:cubicBezTo>
                <a:lnTo>
                  <a:pt x="1485" y="3641"/>
                </a:lnTo>
                <a:cubicBezTo>
                  <a:pt x="1542" y="4617"/>
                  <a:pt x="2324" y="5398"/>
                  <a:pt x="3300" y="5456"/>
                </a:cubicBezTo>
                <a:lnTo>
                  <a:pt x="3300" y="5683"/>
                </a:lnTo>
                <a:close/>
                <a:moveTo>
                  <a:pt x="3300" y="5228"/>
                </a:moveTo>
                <a:cubicBezTo>
                  <a:pt x="2449" y="5172"/>
                  <a:pt x="1769" y="4491"/>
                  <a:pt x="1712" y="3641"/>
                </a:cubicBezTo>
                <a:lnTo>
                  <a:pt x="1940" y="3641"/>
                </a:lnTo>
                <a:cubicBezTo>
                  <a:pt x="1996" y="4366"/>
                  <a:pt x="2575" y="4945"/>
                  <a:pt x="3300" y="5000"/>
                </a:cubicBezTo>
                <a:lnTo>
                  <a:pt x="3300" y="5228"/>
                </a:lnTo>
                <a:close/>
                <a:moveTo>
                  <a:pt x="3300" y="4773"/>
                </a:moveTo>
                <a:cubicBezTo>
                  <a:pt x="2700" y="4718"/>
                  <a:pt x="2222" y="4240"/>
                  <a:pt x="2168" y="3641"/>
                </a:cubicBezTo>
                <a:lnTo>
                  <a:pt x="3300" y="3641"/>
                </a:lnTo>
                <a:lnTo>
                  <a:pt x="3300" y="4773"/>
                </a:lnTo>
                <a:close/>
                <a:moveTo>
                  <a:pt x="3868" y="1882"/>
                </a:moveTo>
                <a:cubicBezTo>
                  <a:pt x="4565" y="2074"/>
                  <a:pt x="5067" y="2690"/>
                  <a:pt x="5115" y="3413"/>
                </a:cubicBezTo>
                <a:lnTo>
                  <a:pt x="4888" y="3413"/>
                </a:lnTo>
                <a:cubicBezTo>
                  <a:pt x="4842" y="2816"/>
                  <a:pt x="4439" y="2305"/>
                  <a:pt x="3868" y="2120"/>
                </a:cubicBezTo>
                <a:lnTo>
                  <a:pt x="3868" y="1882"/>
                </a:lnTo>
                <a:close/>
                <a:moveTo>
                  <a:pt x="3868" y="2362"/>
                </a:moveTo>
                <a:cubicBezTo>
                  <a:pt x="4309" y="2533"/>
                  <a:pt x="4617" y="2940"/>
                  <a:pt x="4659" y="3413"/>
                </a:cubicBezTo>
                <a:lnTo>
                  <a:pt x="3868" y="3413"/>
                </a:lnTo>
                <a:lnTo>
                  <a:pt x="3868" y="2362"/>
                </a:lnTo>
                <a:close/>
                <a:moveTo>
                  <a:pt x="3527" y="3641"/>
                </a:moveTo>
                <a:lnTo>
                  <a:pt x="4659" y="3641"/>
                </a:lnTo>
                <a:cubicBezTo>
                  <a:pt x="4605" y="4240"/>
                  <a:pt x="4126" y="4719"/>
                  <a:pt x="3527" y="4773"/>
                </a:cubicBezTo>
                <a:lnTo>
                  <a:pt x="3527" y="3641"/>
                </a:lnTo>
                <a:close/>
                <a:moveTo>
                  <a:pt x="3527" y="5000"/>
                </a:moveTo>
                <a:cubicBezTo>
                  <a:pt x="4252" y="4945"/>
                  <a:pt x="4831" y="4366"/>
                  <a:pt x="4887" y="3641"/>
                </a:cubicBezTo>
                <a:lnTo>
                  <a:pt x="5114" y="3641"/>
                </a:lnTo>
                <a:cubicBezTo>
                  <a:pt x="5058" y="4491"/>
                  <a:pt x="4377" y="5172"/>
                  <a:pt x="3527" y="5228"/>
                </a:cubicBezTo>
                <a:lnTo>
                  <a:pt x="3527" y="5000"/>
                </a:lnTo>
                <a:close/>
                <a:moveTo>
                  <a:pt x="3527" y="5683"/>
                </a:moveTo>
                <a:lnTo>
                  <a:pt x="3527" y="5456"/>
                </a:lnTo>
                <a:cubicBezTo>
                  <a:pt x="4503" y="5398"/>
                  <a:pt x="5285" y="4617"/>
                  <a:pt x="5342" y="3641"/>
                </a:cubicBezTo>
                <a:lnTo>
                  <a:pt x="5569" y="3641"/>
                </a:lnTo>
                <a:cubicBezTo>
                  <a:pt x="5512" y="4742"/>
                  <a:pt x="4628" y="5625"/>
                  <a:pt x="3527" y="5683"/>
                </a:cubicBezTo>
                <a:close/>
                <a:moveTo>
                  <a:pt x="5343" y="3413"/>
                </a:moveTo>
                <a:cubicBezTo>
                  <a:pt x="5293" y="2566"/>
                  <a:pt x="4694" y="1848"/>
                  <a:pt x="3868" y="1649"/>
                </a:cubicBezTo>
                <a:lnTo>
                  <a:pt x="3868" y="1415"/>
                </a:lnTo>
                <a:cubicBezTo>
                  <a:pt x="4813" y="1619"/>
                  <a:pt x="5518" y="2446"/>
                  <a:pt x="5570" y="3413"/>
                </a:cubicBezTo>
                <a:lnTo>
                  <a:pt x="5343" y="3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0" name="文本框 29"/>
          <p:cNvSpPr txBox="1"/>
          <p:nvPr/>
        </p:nvSpPr>
        <p:spPr>
          <a:xfrm>
            <a:off x="999149" y="5901225"/>
            <a:ext cx="530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</a:rPr>
              <a:t>总结：遇到需求时深入分析，努力探究业务真正的想要的东西，必要时尽量简化，有的问题并不需要通过技术手段解决。</a:t>
            </a:r>
          </a:p>
        </p:txBody>
      </p:sp>
    </p:spTree>
    <p:extLst>
      <p:ext uri="{BB962C8B-B14F-4D97-AF65-F5344CB8AC3E}">
        <p14:creationId xmlns:p14="http://schemas.microsoft.com/office/powerpoint/2010/main" val="19633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005b146a-e024-4111-af55-10dafeb1222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01800" y="1642200"/>
            <a:ext cx="7783600" cy="2647370"/>
            <a:chOff x="1701800" y="1642200"/>
            <a:chExt cx="7783600" cy="2647370"/>
          </a:xfrm>
        </p:grpSpPr>
        <p:sp>
          <p:nvSpPr>
            <p:cNvPr id="6" name="îŝḷïḍè"/>
            <p:cNvSpPr>
              <a:spLocks/>
            </p:cNvSpPr>
            <p:nvPr/>
          </p:nvSpPr>
          <p:spPr bwMode="auto">
            <a:xfrm>
              <a:off x="1701800" y="269353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ṣľíḑê"/>
            <p:cNvSpPr>
              <a:spLocks/>
            </p:cNvSpPr>
            <p:nvPr/>
          </p:nvSpPr>
          <p:spPr bwMode="auto">
            <a:xfrm>
              <a:off x="1701800" y="269353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ṣ1ïḑé"/>
            <p:cNvSpPr>
              <a:spLocks/>
            </p:cNvSpPr>
            <p:nvPr/>
          </p:nvSpPr>
          <p:spPr bwMode="auto">
            <a:xfrm>
              <a:off x="1797050" y="269512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ṣḷiďê"/>
            <p:cNvSpPr>
              <a:spLocks/>
            </p:cNvSpPr>
            <p:nvPr/>
          </p:nvSpPr>
          <p:spPr bwMode="auto">
            <a:xfrm>
              <a:off x="1797050" y="269512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isḷíḓê"/>
            <p:cNvGrpSpPr/>
            <p:nvPr/>
          </p:nvGrpSpPr>
          <p:grpSpPr>
            <a:xfrm>
              <a:off x="1953768" y="2600908"/>
              <a:ext cx="2020976" cy="1688662"/>
              <a:chOff x="662073" y="3346215"/>
              <a:chExt cx="2020976" cy="1688662"/>
            </a:xfrm>
          </p:grpSpPr>
          <p:sp>
            <p:nvSpPr>
              <p:cNvPr id="20" name="îṣḻiḓé"/>
              <p:cNvSpPr>
                <a:spLocks/>
              </p:cNvSpPr>
              <p:nvPr/>
            </p:nvSpPr>
            <p:spPr bwMode="auto">
              <a:xfrm rot="18988399" flipH="1">
                <a:off x="1314205" y="3346215"/>
                <a:ext cx="1203050" cy="1201446"/>
              </a:xfrm>
              <a:custGeom>
                <a:avLst/>
                <a:gdLst>
                  <a:gd name="T0" fmla="*/ 3188 w 3399"/>
                  <a:gd name="T1" fmla="*/ 209 h 3399"/>
                  <a:gd name="T2" fmla="*/ 2961 w 3399"/>
                  <a:gd name="T3" fmla="*/ 104 h 3399"/>
                  <a:gd name="T4" fmla="*/ 1582 w 3399"/>
                  <a:gd name="T5" fmla="*/ 562 h 3399"/>
                  <a:gd name="T6" fmla="*/ 855 w 3399"/>
                  <a:gd name="T7" fmla="*/ 624 h 3399"/>
                  <a:gd name="T8" fmla="*/ 684 w 3399"/>
                  <a:gd name="T9" fmla="*/ 795 h 3399"/>
                  <a:gd name="T10" fmla="*/ 1099 w 3399"/>
                  <a:gd name="T11" fmla="*/ 1209 h 3399"/>
                  <a:gd name="T12" fmla="*/ 978 w 3399"/>
                  <a:gd name="T13" fmla="*/ 2218 h 3399"/>
                  <a:gd name="T14" fmla="*/ 336 w 3399"/>
                  <a:gd name="T15" fmla="*/ 2339 h 3399"/>
                  <a:gd name="T16" fmla="*/ 111 w 3399"/>
                  <a:gd name="T17" fmla="*/ 2565 h 3399"/>
                  <a:gd name="T18" fmla="*/ 550 w 3399"/>
                  <a:gd name="T19" fmla="*/ 2769 h 3399"/>
                  <a:gd name="T20" fmla="*/ 643 w 3399"/>
                  <a:gd name="T21" fmla="*/ 2883 h 3399"/>
                  <a:gd name="T22" fmla="*/ 835 w 3399"/>
                  <a:gd name="T23" fmla="*/ 3289 h 3399"/>
                  <a:gd name="T24" fmla="*/ 1061 w 3399"/>
                  <a:gd name="T25" fmla="*/ 3063 h 3399"/>
                  <a:gd name="T26" fmla="*/ 1182 w 3399"/>
                  <a:gd name="T27" fmla="*/ 2421 h 3399"/>
                  <a:gd name="T28" fmla="*/ 2190 w 3399"/>
                  <a:gd name="T29" fmla="*/ 2299 h 3399"/>
                  <a:gd name="T30" fmla="*/ 2605 w 3399"/>
                  <a:gd name="T31" fmla="*/ 2713 h 3399"/>
                  <a:gd name="T32" fmla="*/ 2775 w 3399"/>
                  <a:gd name="T33" fmla="*/ 2543 h 3399"/>
                  <a:gd name="T34" fmla="*/ 2837 w 3399"/>
                  <a:gd name="T35" fmla="*/ 1816 h 3399"/>
                  <a:gd name="T36" fmla="*/ 3294 w 3399"/>
                  <a:gd name="T37" fmla="*/ 436 h 3399"/>
                  <a:gd name="T38" fmla="*/ 3188 w 3399"/>
                  <a:gd name="T39" fmla="*/ 210 h 3399"/>
                  <a:gd name="T40" fmla="*/ 3188 w 3399"/>
                  <a:gd name="T41" fmla="*/ 210 h 3399"/>
                  <a:gd name="T42" fmla="*/ 3188 w 3399"/>
                  <a:gd name="T43" fmla="*/ 210 h 3399"/>
                  <a:gd name="T44" fmla="*/ 3188 w 3399"/>
                  <a:gd name="T45" fmla="*/ 209 h 3399"/>
                  <a:gd name="T46" fmla="*/ 3188 w 3399"/>
                  <a:gd name="T47" fmla="*/ 209 h 3399"/>
                  <a:gd name="T48" fmla="*/ 2864 w 3399"/>
                  <a:gd name="T49" fmla="*/ 824 h 3399"/>
                  <a:gd name="T50" fmla="*/ 2578 w 3399"/>
                  <a:gd name="T51" fmla="*/ 821 h 3399"/>
                  <a:gd name="T52" fmla="*/ 2574 w 3399"/>
                  <a:gd name="T53" fmla="*/ 534 h 3399"/>
                  <a:gd name="T54" fmla="*/ 2861 w 3399"/>
                  <a:gd name="T55" fmla="*/ 537 h 3399"/>
                  <a:gd name="T56" fmla="*/ 2864 w 3399"/>
                  <a:gd name="T57" fmla="*/ 824 h 3399"/>
                  <a:gd name="T58" fmla="*/ 2864 w 3399"/>
                  <a:gd name="T59" fmla="*/ 824 h 3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99" h="3399">
                    <a:moveTo>
                      <a:pt x="3188" y="209"/>
                    </a:moveTo>
                    <a:cubicBezTo>
                      <a:pt x="3132" y="154"/>
                      <a:pt x="3037" y="117"/>
                      <a:pt x="2961" y="104"/>
                    </a:cubicBezTo>
                    <a:cubicBezTo>
                      <a:pt x="2375" y="0"/>
                      <a:pt x="1855" y="327"/>
                      <a:pt x="1582" y="562"/>
                    </a:cubicBezTo>
                    <a:cubicBezTo>
                      <a:pt x="1431" y="552"/>
                      <a:pt x="855" y="624"/>
                      <a:pt x="855" y="624"/>
                    </a:cubicBezTo>
                    <a:cubicBezTo>
                      <a:pt x="551" y="663"/>
                      <a:pt x="684" y="795"/>
                      <a:pt x="684" y="795"/>
                    </a:cubicBezTo>
                    <a:cubicBezTo>
                      <a:pt x="1099" y="1209"/>
                      <a:pt x="1099" y="1209"/>
                      <a:pt x="1099" y="1209"/>
                    </a:cubicBezTo>
                    <a:cubicBezTo>
                      <a:pt x="884" y="1916"/>
                      <a:pt x="1014" y="2047"/>
                      <a:pt x="978" y="2218"/>
                    </a:cubicBezTo>
                    <a:cubicBezTo>
                      <a:pt x="942" y="2389"/>
                      <a:pt x="655" y="2319"/>
                      <a:pt x="336" y="2339"/>
                    </a:cubicBezTo>
                    <a:cubicBezTo>
                      <a:pt x="18" y="2359"/>
                      <a:pt x="0" y="2473"/>
                      <a:pt x="111" y="2565"/>
                    </a:cubicBezTo>
                    <a:cubicBezTo>
                      <a:pt x="194" y="2634"/>
                      <a:pt x="436" y="2727"/>
                      <a:pt x="550" y="2769"/>
                    </a:cubicBezTo>
                    <a:cubicBezTo>
                      <a:pt x="577" y="2783"/>
                      <a:pt x="616" y="2814"/>
                      <a:pt x="643" y="2883"/>
                    </a:cubicBezTo>
                    <a:cubicBezTo>
                      <a:pt x="688" y="3005"/>
                      <a:pt x="772" y="3213"/>
                      <a:pt x="835" y="3289"/>
                    </a:cubicBezTo>
                    <a:cubicBezTo>
                      <a:pt x="927" y="3399"/>
                      <a:pt x="1041" y="3382"/>
                      <a:pt x="1061" y="3063"/>
                    </a:cubicBezTo>
                    <a:cubicBezTo>
                      <a:pt x="1081" y="2744"/>
                      <a:pt x="1011" y="2458"/>
                      <a:pt x="1182" y="2421"/>
                    </a:cubicBezTo>
                    <a:cubicBezTo>
                      <a:pt x="1353" y="2385"/>
                      <a:pt x="1483" y="2515"/>
                      <a:pt x="2190" y="2299"/>
                    </a:cubicBezTo>
                    <a:cubicBezTo>
                      <a:pt x="2605" y="2713"/>
                      <a:pt x="2605" y="2713"/>
                      <a:pt x="2605" y="2713"/>
                    </a:cubicBezTo>
                    <a:cubicBezTo>
                      <a:pt x="2605" y="2713"/>
                      <a:pt x="2737" y="2847"/>
                      <a:pt x="2775" y="2543"/>
                    </a:cubicBezTo>
                    <a:cubicBezTo>
                      <a:pt x="2775" y="2543"/>
                      <a:pt x="2847" y="1967"/>
                      <a:pt x="2837" y="1816"/>
                    </a:cubicBezTo>
                    <a:cubicBezTo>
                      <a:pt x="3072" y="1542"/>
                      <a:pt x="3399" y="1022"/>
                      <a:pt x="3294" y="436"/>
                    </a:cubicBezTo>
                    <a:cubicBezTo>
                      <a:pt x="3280" y="360"/>
                      <a:pt x="3244" y="266"/>
                      <a:pt x="3188" y="210"/>
                    </a:cubicBezTo>
                    <a:cubicBezTo>
                      <a:pt x="3188" y="210"/>
                      <a:pt x="3188" y="210"/>
                      <a:pt x="3188" y="210"/>
                    </a:cubicBezTo>
                    <a:cubicBezTo>
                      <a:pt x="3188" y="210"/>
                      <a:pt x="3188" y="210"/>
                      <a:pt x="3188" y="210"/>
                    </a:cubicBezTo>
                    <a:cubicBezTo>
                      <a:pt x="3188" y="209"/>
                      <a:pt x="3188" y="209"/>
                      <a:pt x="3188" y="209"/>
                    </a:cubicBezTo>
                    <a:cubicBezTo>
                      <a:pt x="3188" y="209"/>
                      <a:pt x="3188" y="209"/>
                      <a:pt x="3188" y="209"/>
                    </a:cubicBezTo>
                    <a:close/>
                    <a:moveTo>
                      <a:pt x="2864" y="824"/>
                    </a:moveTo>
                    <a:cubicBezTo>
                      <a:pt x="2786" y="902"/>
                      <a:pt x="2657" y="900"/>
                      <a:pt x="2578" y="821"/>
                    </a:cubicBezTo>
                    <a:cubicBezTo>
                      <a:pt x="2497" y="740"/>
                      <a:pt x="2496" y="612"/>
                      <a:pt x="2574" y="534"/>
                    </a:cubicBezTo>
                    <a:cubicBezTo>
                      <a:pt x="2652" y="456"/>
                      <a:pt x="2780" y="457"/>
                      <a:pt x="2861" y="537"/>
                    </a:cubicBezTo>
                    <a:cubicBezTo>
                      <a:pt x="2940" y="617"/>
                      <a:pt x="2942" y="746"/>
                      <a:pt x="2864" y="824"/>
                    </a:cubicBezTo>
                    <a:cubicBezTo>
                      <a:pt x="2864" y="824"/>
                      <a:pt x="2864" y="824"/>
                      <a:pt x="2864" y="8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sḻîḍê"/>
              <p:cNvSpPr/>
              <p:nvPr/>
            </p:nvSpPr>
            <p:spPr>
              <a:xfrm>
                <a:off x="662073" y="4709467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Spring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国际化支持</a:t>
                </a:r>
              </a:p>
            </p:txBody>
          </p:sp>
        </p:grpSp>
        <p:grpSp>
          <p:nvGrpSpPr>
            <p:cNvPr id="11" name="íšḻiḍe"/>
            <p:cNvGrpSpPr/>
            <p:nvPr/>
          </p:nvGrpSpPr>
          <p:grpSpPr>
            <a:xfrm>
              <a:off x="4711702" y="1642200"/>
              <a:ext cx="2020976" cy="1702105"/>
              <a:chOff x="4711702" y="3332772"/>
              <a:chExt cx="2020976" cy="1702105"/>
            </a:xfrm>
          </p:grpSpPr>
          <p:sp>
            <p:nvSpPr>
              <p:cNvPr id="16" name="îšlîde"/>
              <p:cNvSpPr>
                <a:spLocks/>
              </p:cNvSpPr>
              <p:nvPr/>
            </p:nvSpPr>
            <p:spPr bwMode="auto">
              <a:xfrm>
                <a:off x="5363703" y="333277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ṩļîḍe"/>
              <p:cNvSpPr>
                <a:spLocks/>
              </p:cNvSpPr>
              <p:nvPr/>
            </p:nvSpPr>
            <p:spPr bwMode="auto">
              <a:xfrm rot="18988399" flipH="1">
                <a:off x="5363703" y="3346215"/>
                <a:ext cx="1203050" cy="1201446"/>
              </a:xfrm>
              <a:custGeom>
                <a:avLst/>
                <a:gdLst>
                  <a:gd name="T0" fmla="*/ 3188 w 3399"/>
                  <a:gd name="T1" fmla="*/ 209 h 3399"/>
                  <a:gd name="T2" fmla="*/ 2961 w 3399"/>
                  <a:gd name="T3" fmla="*/ 104 h 3399"/>
                  <a:gd name="T4" fmla="*/ 1582 w 3399"/>
                  <a:gd name="T5" fmla="*/ 562 h 3399"/>
                  <a:gd name="T6" fmla="*/ 855 w 3399"/>
                  <a:gd name="T7" fmla="*/ 624 h 3399"/>
                  <a:gd name="T8" fmla="*/ 684 w 3399"/>
                  <a:gd name="T9" fmla="*/ 795 h 3399"/>
                  <a:gd name="T10" fmla="*/ 1099 w 3399"/>
                  <a:gd name="T11" fmla="*/ 1209 h 3399"/>
                  <a:gd name="T12" fmla="*/ 978 w 3399"/>
                  <a:gd name="T13" fmla="*/ 2218 h 3399"/>
                  <a:gd name="T14" fmla="*/ 336 w 3399"/>
                  <a:gd name="T15" fmla="*/ 2339 h 3399"/>
                  <a:gd name="T16" fmla="*/ 111 w 3399"/>
                  <a:gd name="T17" fmla="*/ 2565 h 3399"/>
                  <a:gd name="T18" fmla="*/ 550 w 3399"/>
                  <a:gd name="T19" fmla="*/ 2769 h 3399"/>
                  <a:gd name="T20" fmla="*/ 643 w 3399"/>
                  <a:gd name="T21" fmla="*/ 2883 h 3399"/>
                  <a:gd name="T22" fmla="*/ 835 w 3399"/>
                  <a:gd name="T23" fmla="*/ 3289 h 3399"/>
                  <a:gd name="T24" fmla="*/ 1061 w 3399"/>
                  <a:gd name="T25" fmla="*/ 3063 h 3399"/>
                  <a:gd name="T26" fmla="*/ 1182 w 3399"/>
                  <a:gd name="T27" fmla="*/ 2421 h 3399"/>
                  <a:gd name="T28" fmla="*/ 2190 w 3399"/>
                  <a:gd name="T29" fmla="*/ 2299 h 3399"/>
                  <a:gd name="T30" fmla="*/ 2605 w 3399"/>
                  <a:gd name="T31" fmla="*/ 2713 h 3399"/>
                  <a:gd name="T32" fmla="*/ 2775 w 3399"/>
                  <a:gd name="T33" fmla="*/ 2543 h 3399"/>
                  <a:gd name="T34" fmla="*/ 2837 w 3399"/>
                  <a:gd name="T35" fmla="*/ 1816 h 3399"/>
                  <a:gd name="T36" fmla="*/ 3294 w 3399"/>
                  <a:gd name="T37" fmla="*/ 436 h 3399"/>
                  <a:gd name="T38" fmla="*/ 3188 w 3399"/>
                  <a:gd name="T39" fmla="*/ 210 h 3399"/>
                  <a:gd name="T40" fmla="*/ 3188 w 3399"/>
                  <a:gd name="T41" fmla="*/ 210 h 3399"/>
                  <a:gd name="T42" fmla="*/ 3188 w 3399"/>
                  <a:gd name="T43" fmla="*/ 210 h 3399"/>
                  <a:gd name="T44" fmla="*/ 3188 w 3399"/>
                  <a:gd name="T45" fmla="*/ 209 h 3399"/>
                  <a:gd name="T46" fmla="*/ 3188 w 3399"/>
                  <a:gd name="T47" fmla="*/ 209 h 3399"/>
                  <a:gd name="T48" fmla="*/ 2864 w 3399"/>
                  <a:gd name="T49" fmla="*/ 824 h 3399"/>
                  <a:gd name="T50" fmla="*/ 2578 w 3399"/>
                  <a:gd name="T51" fmla="*/ 821 h 3399"/>
                  <a:gd name="T52" fmla="*/ 2574 w 3399"/>
                  <a:gd name="T53" fmla="*/ 534 h 3399"/>
                  <a:gd name="T54" fmla="*/ 2861 w 3399"/>
                  <a:gd name="T55" fmla="*/ 537 h 3399"/>
                  <a:gd name="T56" fmla="*/ 2864 w 3399"/>
                  <a:gd name="T57" fmla="*/ 824 h 3399"/>
                  <a:gd name="T58" fmla="*/ 2864 w 3399"/>
                  <a:gd name="T59" fmla="*/ 824 h 3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99" h="3399">
                    <a:moveTo>
                      <a:pt x="3188" y="209"/>
                    </a:moveTo>
                    <a:cubicBezTo>
                      <a:pt x="3132" y="154"/>
                      <a:pt x="3037" y="117"/>
                      <a:pt x="2961" y="104"/>
                    </a:cubicBezTo>
                    <a:cubicBezTo>
                      <a:pt x="2375" y="0"/>
                      <a:pt x="1855" y="327"/>
                      <a:pt x="1582" y="562"/>
                    </a:cubicBezTo>
                    <a:cubicBezTo>
                      <a:pt x="1431" y="552"/>
                      <a:pt x="855" y="624"/>
                      <a:pt x="855" y="624"/>
                    </a:cubicBezTo>
                    <a:cubicBezTo>
                      <a:pt x="551" y="663"/>
                      <a:pt x="684" y="795"/>
                      <a:pt x="684" y="795"/>
                    </a:cubicBezTo>
                    <a:cubicBezTo>
                      <a:pt x="1099" y="1209"/>
                      <a:pt x="1099" y="1209"/>
                      <a:pt x="1099" y="1209"/>
                    </a:cubicBezTo>
                    <a:cubicBezTo>
                      <a:pt x="884" y="1916"/>
                      <a:pt x="1014" y="2047"/>
                      <a:pt x="978" y="2218"/>
                    </a:cubicBezTo>
                    <a:cubicBezTo>
                      <a:pt x="942" y="2389"/>
                      <a:pt x="655" y="2319"/>
                      <a:pt x="336" y="2339"/>
                    </a:cubicBezTo>
                    <a:cubicBezTo>
                      <a:pt x="18" y="2359"/>
                      <a:pt x="0" y="2473"/>
                      <a:pt x="111" y="2565"/>
                    </a:cubicBezTo>
                    <a:cubicBezTo>
                      <a:pt x="194" y="2634"/>
                      <a:pt x="436" y="2727"/>
                      <a:pt x="550" y="2769"/>
                    </a:cubicBezTo>
                    <a:cubicBezTo>
                      <a:pt x="577" y="2783"/>
                      <a:pt x="616" y="2814"/>
                      <a:pt x="643" y="2883"/>
                    </a:cubicBezTo>
                    <a:cubicBezTo>
                      <a:pt x="688" y="3005"/>
                      <a:pt x="772" y="3213"/>
                      <a:pt x="835" y="3289"/>
                    </a:cubicBezTo>
                    <a:cubicBezTo>
                      <a:pt x="927" y="3399"/>
                      <a:pt x="1041" y="3382"/>
                      <a:pt x="1061" y="3063"/>
                    </a:cubicBezTo>
                    <a:cubicBezTo>
                      <a:pt x="1081" y="2744"/>
                      <a:pt x="1011" y="2458"/>
                      <a:pt x="1182" y="2421"/>
                    </a:cubicBezTo>
                    <a:cubicBezTo>
                      <a:pt x="1353" y="2385"/>
                      <a:pt x="1483" y="2515"/>
                      <a:pt x="2190" y="2299"/>
                    </a:cubicBezTo>
                    <a:cubicBezTo>
                      <a:pt x="2605" y="2713"/>
                      <a:pt x="2605" y="2713"/>
                      <a:pt x="2605" y="2713"/>
                    </a:cubicBezTo>
                    <a:cubicBezTo>
                      <a:pt x="2605" y="2713"/>
                      <a:pt x="2737" y="2847"/>
                      <a:pt x="2775" y="2543"/>
                    </a:cubicBezTo>
                    <a:cubicBezTo>
                      <a:pt x="2775" y="2543"/>
                      <a:pt x="2847" y="1967"/>
                      <a:pt x="2837" y="1816"/>
                    </a:cubicBezTo>
                    <a:cubicBezTo>
                      <a:pt x="3072" y="1542"/>
                      <a:pt x="3399" y="1022"/>
                      <a:pt x="3294" y="436"/>
                    </a:cubicBezTo>
                    <a:cubicBezTo>
                      <a:pt x="3280" y="360"/>
                      <a:pt x="3244" y="266"/>
                      <a:pt x="3188" y="210"/>
                    </a:cubicBezTo>
                    <a:cubicBezTo>
                      <a:pt x="3188" y="210"/>
                      <a:pt x="3188" y="210"/>
                      <a:pt x="3188" y="210"/>
                    </a:cubicBezTo>
                    <a:cubicBezTo>
                      <a:pt x="3188" y="210"/>
                      <a:pt x="3188" y="210"/>
                      <a:pt x="3188" y="210"/>
                    </a:cubicBezTo>
                    <a:cubicBezTo>
                      <a:pt x="3188" y="209"/>
                      <a:pt x="3188" y="209"/>
                      <a:pt x="3188" y="209"/>
                    </a:cubicBezTo>
                    <a:cubicBezTo>
                      <a:pt x="3188" y="209"/>
                      <a:pt x="3188" y="209"/>
                      <a:pt x="3188" y="209"/>
                    </a:cubicBezTo>
                    <a:close/>
                    <a:moveTo>
                      <a:pt x="2864" y="824"/>
                    </a:moveTo>
                    <a:cubicBezTo>
                      <a:pt x="2786" y="902"/>
                      <a:pt x="2657" y="900"/>
                      <a:pt x="2578" y="821"/>
                    </a:cubicBezTo>
                    <a:cubicBezTo>
                      <a:pt x="2497" y="740"/>
                      <a:pt x="2496" y="612"/>
                      <a:pt x="2574" y="534"/>
                    </a:cubicBezTo>
                    <a:cubicBezTo>
                      <a:pt x="2652" y="456"/>
                      <a:pt x="2780" y="457"/>
                      <a:pt x="2861" y="537"/>
                    </a:cubicBezTo>
                    <a:cubicBezTo>
                      <a:pt x="2940" y="617"/>
                      <a:pt x="2942" y="746"/>
                      <a:pt x="2864" y="824"/>
                    </a:cubicBezTo>
                    <a:cubicBezTo>
                      <a:pt x="2864" y="824"/>
                      <a:pt x="2864" y="824"/>
                      <a:pt x="2864" y="8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ṡḷîḑè"/>
              <p:cNvSpPr/>
              <p:nvPr/>
            </p:nvSpPr>
            <p:spPr>
              <a:xfrm>
                <a:off x="4711702" y="4709467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US" altLang="zh-CN" sz="1600" b="1" dirty="0" err="1">
                    <a:solidFill>
                      <a:schemeClr val="accent1"/>
                    </a:solidFill>
                  </a:rPr>
                  <a:t>FreeMarker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多语言支持</a:t>
                </a:r>
              </a:p>
            </p:txBody>
          </p:sp>
        </p:grpSp>
        <p:grpSp>
          <p:nvGrpSpPr>
            <p:cNvPr id="12" name="ïşlïdè"/>
            <p:cNvGrpSpPr/>
            <p:nvPr/>
          </p:nvGrpSpPr>
          <p:grpSpPr>
            <a:xfrm>
              <a:off x="7464424" y="2600908"/>
              <a:ext cx="2020976" cy="1688662"/>
              <a:chOff x="8904586" y="3346215"/>
              <a:chExt cx="2020976" cy="1688662"/>
            </a:xfrm>
          </p:grpSpPr>
          <p:sp>
            <p:nvSpPr>
              <p:cNvPr id="13" name="íṣlîḋè"/>
              <p:cNvSpPr>
                <a:spLocks/>
              </p:cNvSpPr>
              <p:nvPr/>
            </p:nvSpPr>
            <p:spPr bwMode="auto">
              <a:xfrm rot="18988399" flipH="1">
                <a:off x="9413202" y="3346215"/>
                <a:ext cx="1203050" cy="1201446"/>
              </a:xfrm>
              <a:custGeom>
                <a:avLst/>
                <a:gdLst>
                  <a:gd name="T0" fmla="*/ 3188 w 3399"/>
                  <a:gd name="T1" fmla="*/ 209 h 3399"/>
                  <a:gd name="T2" fmla="*/ 2961 w 3399"/>
                  <a:gd name="T3" fmla="*/ 104 h 3399"/>
                  <a:gd name="T4" fmla="*/ 1582 w 3399"/>
                  <a:gd name="T5" fmla="*/ 562 h 3399"/>
                  <a:gd name="T6" fmla="*/ 855 w 3399"/>
                  <a:gd name="T7" fmla="*/ 624 h 3399"/>
                  <a:gd name="T8" fmla="*/ 684 w 3399"/>
                  <a:gd name="T9" fmla="*/ 795 h 3399"/>
                  <a:gd name="T10" fmla="*/ 1099 w 3399"/>
                  <a:gd name="T11" fmla="*/ 1209 h 3399"/>
                  <a:gd name="T12" fmla="*/ 978 w 3399"/>
                  <a:gd name="T13" fmla="*/ 2218 h 3399"/>
                  <a:gd name="T14" fmla="*/ 336 w 3399"/>
                  <a:gd name="T15" fmla="*/ 2339 h 3399"/>
                  <a:gd name="T16" fmla="*/ 111 w 3399"/>
                  <a:gd name="T17" fmla="*/ 2565 h 3399"/>
                  <a:gd name="T18" fmla="*/ 550 w 3399"/>
                  <a:gd name="T19" fmla="*/ 2769 h 3399"/>
                  <a:gd name="T20" fmla="*/ 643 w 3399"/>
                  <a:gd name="T21" fmla="*/ 2883 h 3399"/>
                  <a:gd name="T22" fmla="*/ 835 w 3399"/>
                  <a:gd name="T23" fmla="*/ 3289 h 3399"/>
                  <a:gd name="T24" fmla="*/ 1061 w 3399"/>
                  <a:gd name="T25" fmla="*/ 3063 h 3399"/>
                  <a:gd name="T26" fmla="*/ 1182 w 3399"/>
                  <a:gd name="T27" fmla="*/ 2421 h 3399"/>
                  <a:gd name="T28" fmla="*/ 2190 w 3399"/>
                  <a:gd name="T29" fmla="*/ 2299 h 3399"/>
                  <a:gd name="T30" fmla="*/ 2605 w 3399"/>
                  <a:gd name="T31" fmla="*/ 2713 h 3399"/>
                  <a:gd name="T32" fmla="*/ 2775 w 3399"/>
                  <a:gd name="T33" fmla="*/ 2543 h 3399"/>
                  <a:gd name="T34" fmla="*/ 2837 w 3399"/>
                  <a:gd name="T35" fmla="*/ 1816 h 3399"/>
                  <a:gd name="T36" fmla="*/ 3294 w 3399"/>
                  <a:gd name="T37" fmla="*/ 436 h 3399"/>
                  <a:gd name="T38" fmla="*/ 3188 w 3399"/>
                  <a:gd name="T39" fmla="*/ 210 h 3399"/>
                  <a:gd name="T40" fmla="*/ 3188 w 3399"/>
                  <a:gd name="T41" fmla="*/ 210 h 3399"/>
                  <a:gd name="T42" fmla="*/ 3188 w 3399"/>
                  <a:gd name="T43" fmla="*/ 210 h 3399"/>
                  <a:gd name="T44" fmla="*/ 3188 w 3399"/>
                  <a:gd name="T45" fmla="*/ 209 h 3399"/>
                  <a:gd name="T46" fmla="*/ 3188 w 3399"/>
                  <a:gd name="T47" fmla="*/ 209 h 3399"/>
                  <a:gd name="T48" fmla="*/ 2864 w 3399"/>
                  <a:gd name="T49" fmla="*/ 824 h 3399"/>
                  <a:gd name="T50" fmla="*/ 2578 w 3399"/>
                  <a:gd name="T51" fmla="*/ 821 h 3399"/>
                  <a:gd name="T52" fmla="*/ 2574 w 3399"/>
                  <a:gd name="T53" fmla="*/ 534 h 3399"/>
                  <a:gd name="T54" fmla="*/ 2861 w 3399"/>
                  <a:gd name="T55" fmla="*/ 537 h 3399"/>
                  <a:gd name="T56" fmla="*/ 2864 w 3399"/>
                  <a:gd name="T57" fmla="*/ 824 h 3399"/>
                  <a:gd name="T58" fmla="*/ 2864 w 3399"/>
                  <a:gd name="T59" fmla="*/ 824 h 3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99" h="3399">
                    <a:moveTo>
                      <a:pt x="3188" y="209"/>
                    </a:moveTo>
                    <a:cubicBezTo>
                      <a:pt x="3132" y="154"/>
                      <a:pt x="3037" y="117"/>
                      <a:pt x="2961" y="104"/>
                    </a:cubicBezTo>
                    <a:cubicBezTo>
                      <a:pt x="2375" y="0"/>
                      <a:pt x="1855" y="327"/>
                      <a:pt x="1582" y="562"/>
                    </a:cubicBezTo>
                    <a:cubicBezTo>
                      <a:pt x="1431" y="552"/>
                      <a:pt x="855" y="624"/>
                      <a:pt x="855" y="624"/>
                    </a:cubicBezTo>
                    <a:cubicBezTo>
                      <a:pt x="551" y="663"/>
                      <a:pt x="684" y="795"/>
                      <a:pt x="684" y="795"/>
                    </a:cubicBezTo>
                    <a:cubicBezTo>
                      <a:pt x="1099" y="1209"/>
                      <a:pt x="1099" y="1209"/>
                      <a:pt x="1099" y="1209"/>
                    </a:cubicBezTo>
                    <a:cubicBezTo>
                      <a:pt x="884" y="1916"/>
                      <a:pt x="1014" y="2047"/>
                      <a:pt x="978" y="2218"/>
                    </a:cubicBezTo>
                    <a:cubicBezTo>
                      <a:pt x="942" y="2389"/>
                      <a:pt x="655" y="2319"/>
                      <a:pt x="336" y="2339"/>
                    </a:cubicBezTo>
                    <a:cubicBezTo>
                      <a:pt x="18" y="2359"/>
                      <a:pt x="0" y="2473"/>
                      <a:pt x="111" y="2565"/>
                    </a:cubicBezTo>
                    <a:cubicBezTo>
                      <a:pt x="194" y="2634"/>
                      <a:pt x="436" y="2727"/>
                      <a:pt x="550" y="2769"/>
                    </a:cubicBezTo>
                    <a:cubicBezTo>
                      <a:pt x="577" y="2783"/>
                      <a:pt x="616" y="2814"/>
                      <a:pt x="643" y="2883"/>
                    </a:cubicBezTo>
                    <a:cubicBezTo>
                      <a:pt x="688" y="3005"/>
                      <a:pt x="772" y="3213"/>
                      <a:pt x="835" y="3289"/>
                    </a:cubicBezTo>
                    <a:cubicBezTo>
                      <a:pt x="927" y="3399"/>
                      <a:pt x="1041" y="3382"/>
                      <a:pt x="1061" y="3063"/>
                    </a:cubicBezTo>
                    <a:cubicBezTo>
                      <a:pt x="1081" y="2744"/>
                      <a:pt x="1011" y="2458"/>
                      <a:pt x="1182" y="2421"/>
                    </a:cubicBezTo>
                    <a:cubicBezTo>
                      <a:pt x="1353" y="2385"/>
                      <a:pt x="1483" y="2515"/>
                      <a:pt x="2190" y="2299"/>
                    </a:cubicBezTo>
                    <a:cubicBezTo>
                      <a:pt x="2605" y="2713"/>
                      <a:pt x="2605" y="2713"/>
                      <a:pt x="2605" y="2713"/>
                    </a:cubicBezTo>
                    <a:cubicBezTo>
                      <a:pt x="2605" y="2713"/>
                      <a:pt x="2737" y="2847"/>
                      <a:pt x="2775" y="2543"/>
                    </a:cubicBezTo>
                    <a:cubicBezTo>
                      <a:pt x="2775" y="2543"/>
                      <a:pt x="2847" y="1967"/>
                      <a:pt x="2837" y="1816"/>
                    </a:cubicBezTo>
                    <a:cubicBezTo>
                      <a:pt x="3072" y="1542"/>
                      <a:pt x="3399" y="1022"/>
                      <a:pt x="3294" y="436"/>
                    </a:cubicBezTo>
                    <a:cubicBezTo>
                      <a:pt x="3280" y="360"/>
                      <a:pt x="3244" y="266"/>
                      <a:pt x="3188" y="210"/>
                    </a:cubicBezTo>
                    <a:cubicBezTo>
                      <a:pt x="3188" y="210"/>
                      <a:pt x="3188" y="210"/>
                      <a:pt x="3188" y="210"/>
                    </a:cubicBezTo>
                    <a:cubicBezTo>
                      <a:pt x="3188" y="210"/>
                      <a:pt x="3188" y="210"/>
                      <a:pt x="3188" y="210"/>
                    </a:cubicBezTo>
                    <a:cubicBezTo>
                      <a:pt x="3188" y="209"/>
                      <a:pt x="3188" y="209"/>
                      <a:pt x="3188" y="209"/>
                    </a:cubicBezTo>
                    <a:cubicBezTo>
                      <a:pt x="3188" y="209"/>
                      <a:pt x="3188" y="209"/>
                      <a:pt x="3188" y="209"/>
                    </a:cubicBezTo>
                    <a:close/>
                    <a:moveTo>
                      <a:pt x="2864" y="824"/>
                    </a:moveTo>
                    <a:cubicBezTo>
                      <a:pt x="2786" y="902"/>
                      <a:pt x="2657" y="900"/>
                      <a:pt x="2578" y="821"/>
                    </a:cubicBezTo>
                    <a:cubicBezTo>
                      <a:pt x="2497" y="740"/>
                      <a:pt x="2496" y="612"/>
                      <a:pt x="2574" y="534"/>
                    </a:cubicBezTo>
                    <a:cubicBezTo>
                      <a:pt x="2652" y="456"/>
                      <a:pt x="2780" y="457"/>
                      <a:pt x="2861" y="537"/>
                    </a:cubicBezTo>
                    <a:cubicBezTo>
                      <a:pt x="2940" y="617"/>
                      <a:pt x="2942" y="746"/>
                      <a:pt x="2864" y="824"/>
                    </a:cubicBezTo>
                    <a:cubicBezTo>
                      <a:pt x="2864" y="824"/>
                      <a:pt x="2864" y="824"/>
                      <a:pt x="2864" y="8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Sļïďè"/>
              <p:cNvSpPr/>
              <p:nvPr/>
            </p:nvSpPr>
            <p:spPr>
              <a:xfrm>
                <a:off x="8904586" y="4709467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6"/>
                    </a:solidFill>
                  </a:rPr>
                  <a:t>前端</a:t>
                </a:r>
                <a:r>
                  <a:rPr lang="en-US" altLang="zh-CN" sz="1600" b="1" dirty="0">
                    <a:solidFill>
                      <a:schemeClr val="accent6"/>
                    </a:solidFill>
                  </a:rPr>
                  <a:t>JS</a:t>
                </a:r>
                <a:r>
                  <a:rPr lang="zh-CN" altLang="en-US" sz="1600" b="1" dirty="0">
                    <a:solidFill>
                      <a:schemeClr val="accent6"/>
                    </a:solidFill>
                  </a:rPr>
                  <a:t>多语言支持</a:t>
                </a:r>
              </a:p>
            </p:txBody>
          </p:sp>
        </p:grpSp>
      </p:grpSp>
      <p:sp>
        <p:nvSpPr>
          <p:cNvPr id="21" name="íṣlîḋè">
            <a:extLst>
              <a:ext uri="{FF2B5EF4-FFF2-40B4-BE49-F238E27FC236}">
                <a16:creationId xmlns:a16="http://schemas.microsoft.com/office/drawing/2014/main" id="{5E699A2F-BFB3-44CF-AACE-81BBE22F45EF}"/>
              </a:ext>
            </a:extLst>
          </p:cNvPr>
          <p:cNvSpPr>
            <a:spLocks/>
          </p:cNvSpPr>
          <p:nvPr/>
        </p:nvSpPr>
        <p:spPr bwMode="auto">
          <a:xfrm rot="8329208" flipH="1">
            <a:off x="5046300" y="4117818"/>
            <a:ext cx="1203050" cy="1201446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îSļïďè">
            <a:extLst>
              <a:ext uri="{FF2B5EF4-FFF2-40B4-BE49-F238E27FC236}">
                <a16:creationId xmlns:a16="http://schemas.microsoft.com/office/drawing/2014/main" id="{35E34353-98EB-4282-A0F9-3EA509AA9689}"/>
              </a:ext>
            </a:extLst>
          </p:cNvPr>
          <p:cNvSpPr/>
          <p:nvPr/>
        </p:nvSpPr>
        <p:spPr>
          <a:xfrm>
            <a:off x="4537684" y="5481070"/>
            <a:ext cx="2020976" cy="32541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</a:rPr>
              <a:t>注意时间数据的处理（时区）</a:t>
            </a:r>
          </a:p>
        </p:txBody>
      </p:sp>
    </p:spTree>
    <p:extLst>
      <p:ext uri="{BB962C8B-B14F-4D97-AF65-F5344CB8AC3E}">
        <p14:creationId xmlns:p14="http://schemas.microsoft.com/office/powerpoint/2010/main" val="319245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其他一些零散的点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fd5efbf9-9783-4ffa-888e-fd8441f41c8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759" y="1141570"/>
            <a:ext cx="10904156" cy="5212638"/>
            <a:chOff x="671759" y="1141570"/>
            <a:chExt cx="10904156" cy="5212638"/>
          </a:xfrm>
        </p:grpSpPr>
        <p:sp>
          <p:nvSpPr>
            <p:cNvPr id="6" name="ïṩlide">
              <a:extLst>
                <a:ext uri="{FF2B5EF4-FFF2-40B4-BE49-F238E27FC236}">
                  <a16:creationId xmlns:a16="http://schemas.microsoft.com/office/drawing/2014/main" id="{CEC083EB-E1AD-4362-AFF1-7E700E6482E1}"/>
                </a:ext>
              </a:extLst>
            </p:cNvPr>
            <p:cNvSpPr/>
            <p:nvPr/>
          </p:nvSpPr>
          <p:spPr>
            <a:xfrm rot="18900000" flipH="1">
              <a:off x="4237781" y="2473230"/>
              <a:ext cx="1911544" cy="1911544"/>
            </a:xfrm>
            <a:prstGeom prst="arc">
              <a:avLst/>
            </a:prstGeom>
            <a:ln w="57150" cap="rnd">
              <a:solidFill>
                <a:schemeClr val="accent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ïṧ1îḋe">
              <a:extLst>
                <a:ext uri="{FF2B5EF4-FFF2-40B4-BE49-F238E27FC236}">
                  <a16:creationId xmlns:a16="http://schemas.microsoft.com/office/drawing/2014/main" id="{0DD1A31B-CD71-4F47-9B27-08D1204A122F}"/>
                </a:ext>
              </a:extLst>
            </p:cNvPr>
            <p:cNvSpPr/>
            <p:nvPr/>
          </p:nvSpPr>
          <p:spPr>
            <a:xfrm rot="18900000" flipH="1">
              <a:off x="4713498" y="2722684"/>
              <a:ext cx="1412631" cy="1412631"/>
            </a:xfrm>
            <a:prstGeom prst="arc">
              <a:avLst/>
            </a:prstGeom>
            <a:ln w="57150" cap="rnd">
              <a:solidFill>
                <a:schemeClr val="accent1">
                  <a:alpha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iṩľíḑè">
              <a:extLst>
                <a:ext uri="{FF2B5EF4-FFF2-40B4-BE49-F238E27FC236}">
                  <a16:creationId xmlns:a16="http://schemas.microsoft.com/office/drawing/2014/main" id="{CFCB92F6-C218-410C-A728-3FD25F905C18}"/>
                </a:ext>
              </a:extLst>
            </p:cNvPr>
            <p:cNvSpPr/>
            <p:nvPr/>
          </p:nvSpPr>
          <p:spPr>
            <a:xfrm rot="18900000" flipH="1">
              <a:off x="5128451" y="2935023"/>
              <a:ext cx="987956" cy="987956"/>
            </a:xfrm>
            <a:prstGeom prst="arc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sḻiḋè">
              <a:extLst>
                <a:ext uri="{FF2B5EF4-FFF2-40B4-BE49-F238E27FC236}">
                  <a16:creationId xmlns:a16="http://schemas.microsoft.com/office/drawing/2014/main" id="{558E0607-156B-4787-B93C-E4DBCE0A024E}"/>
                </a:ext>
              </a:extLst>
            </p:cNvPr>
            <p:cNvSpPr/>
            <p:nvPr/>
          </p:nvSpPr>
          <p:spPr>
            <a:xfrm>
              <a:off x="5376557" y="2666297"/>
              <a:ext cx="1411124" cy="14111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îṩḷidè">
              <a:extLst>
                <a:ext uri="{FF2B5EF4-FFF2-40B4-BE49-F238E27FC236}">
                  <a16:creationId xmlns:a16="http://schemas.microsoft.com/office/drawing/2014/main" id="{42FAF9D4-9785-4830-B682-EB6997F53EE4}"/>
                </a:ext>
              </a:extLst>
            </p:cNvPr>
            <p:cNvSpPr/>
            <p:nvPr/>
          </p:nvSpPr>
          <p:spPr>
            <a:xfrm rot="2700000">
              <a:off x="6010520" y="2473230"/>
              <a:ext cx="1911544" cy="1911544"/>
            </a:xfrm>
            <a:prstGeom prst="arc">
              <a:avLst/>
            </a:prstGeom>
            <a:ln w="57150" cap="rnd">
              <a:solidFill>
                <a:schemeClr val="accent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ïṧḻiďè">
              <a:extLst>
                <a:ext uri="{FF2B5EF4-FFF2-40B4-BE49-F238E27FC236}">
                  <a16:creationId xmlns:a16="http://schemas.microsoft.com/office/drawing/2014/main" id="{DD764AB7-9AD6-48A8-A806-D6F93CF03EB9}"/>
                </a:ext>
              </a:extLst>
            </p:cNvPr>
            <p:cNvSpPr/>
            <p:nvPr/>
          </p:nvSpPr>
          <p:spPr>
            <a:xfrm rot="2700000">
              <a:off x="6033716" y="2722684"/>
              <a:ext cx="1412631" cy="1412631"/>
            </a:xfrm>
            <a:prstGeom prst="arc">
              <a:avLst/>
            </a:prstGeom>
            <a:ln w="57150" cap="rnd">
              <a:solidFill>
                <a:schemeClr val="accent1">
                  <a:alpha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is1îḋê">
              <a:extLst>
                <a:ext uri="{FF2B5EF4-FFF2-40B4-BE49-F238E27FC236}">
                  <a16:creationId xmlns:a16="http://schemas.microsoft.com/office/drawing/2014/main" id="{321B6750-1A51-4D25-A441-374C0B46BEAF}"/>
                </a:ext>
              </a:extLst>
            </p:cNvPr>
            <p:cNvSpPr/>
            <p:nvPr/>
          </p:nvSpPr>
          <p:spPr>
            <a:xfrm rot="2700000">
              <a:off x="6043438" y="2935023"/>
              <a:ext cx="987956" cy="987956"/>
            </a:xfrm>
            <a:prstGeom prst="arc">
              <a:avLst/>
            </a:prstGeom>
            <a:ln w="571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ïṧļîďê">
              <a:extLst>
                <a:ext uri="{FF2B5EF4-FFF2-40B4-BE49-F238E27FC236}">
                  <a16:creationId xmlns:a16="http://schemas.microsoft.com/office/drawing/2014/main" id="{A6365903-333D-41B6-AE07-DF9D41B099A9}"/>
                </a:ext>
              </a:extLst>
            </p:cNvPr>
            <p:cNvSpPr/>
            <p:nvPr/>
          </p:nvSpPr>
          <p:spPr bwMode="auto">
            <a:xfrm rot="10800000" flipH="1" flipV="1">
              <a:off x="5702631" y="2990972"/>
              <a:ext cx="677544" cy="640756"/>
            </a:xfrm>
            <a:custGeom>
              <a:avLst/>
              <a:gdLst>
                <a:gd name="connsiteX0" fmla="*/ 86413 w 591547"/>
                <a:gd name="connsiteY0" fmla="*/ 515758 h 590770"/>
                <a:gd name="connsiteX1" fmla="*/ 171919 w 591547"/>
                <a:gd name="connsiteY1" fmla="*/ 515758 h 590770"/>
                <a:gd name="connsiteX2" fmla="*/ 171919 w 591547"/>
                <a:gd name="connsiteY2" fmla="*/ 537523 h 590770"/>
                <a:gd name="connsiteX3" fmla="*/ 86413 w 591547"/>
                <a:gd name="connsiteY3" fmla="*/ 537523 h 590770"/>
                <a:gd name="connsiteX4" fmla="*/ 86413 w 591547"/>
                <a:gd name="connsiteY4" fmla="*/ 461733 h 590770"/>
                <a:gd name="connsiteX5" fmla="*/ 171919 w 591547"/>
                <a:gd name="connsiteY5" fmla="*/ 461733 h 590770"/>
                <a:gd name="connsiteX6" fmla="*/ 171919 w 591547"/>
                <a:gd name="connsiteY6" fmla="*/ 483498 h 590770"/>
                <a:gd name="connsiteX7" fmla="*/ 86413 w 591547"/>
                <a:gd name="connsiteY7" fmla="*/ 483498 h 590770"/>
                <a:gd name="connsiteX8" fmla="*/ 86413 w 591547"/>
                <a:gd name="connsiteY8" fmla="*/ 408616 h 590770"/>
                <a:gd name="connsiteX9" fmla="*/ 171919 w 591547"/>
                <a:gd name="connsiteY9" fmla="*/ 408616 h 590770"/>
                <a:gd name="connsiteX10" fmla="*/ 171919 w 591547"/>
                <a:gd name="connsiteY10" fmla="*/ 429474 h 590770"/>
                <a:gd name="connsiteX11" fmla="*/ 86413 w 591547"/>
                <a:gd name="connsiteY11" fmla="*/ 429474 h 590770"/>
                <a:gd name="connsiteX12" fmla="*/ 204177 w 591547"/>
                <a:gd name="connsiteY12" fmla="*/ 357041 h 590770"/>
                <a:gd name="connsiteX13" fmla="*/ 204177 w 591547"/>
                <a:gd name="connsiteY13" fmla="*/ 569815 h 590770"/>
                <a:gd name="connsiteX14" fmla="*/ 333300 w 591547"/>
                <a:gd name="connsiteY14" fmla="*/ 569815 h 590770"/>
                <a:gd name="connsiteX15" fmla="*/ 333300 w 591547"/>
                <a:gd name="connsiteY15" fmla="*/ 382026 h 590770"/>
                <a:gd name="connsiteX16" fmla="*/ 183194 w 591547"/>
                <a:gd name="connsiteY16" fmla="*/ 357041 h 590770"/>
                <a:gd name="connsiteX17" fmla="*/ 75053 w 591547"/>
                <a:gd name="connsiteY17" fmla="*/ 382026 h 590770"/>
                <a:gd name="connsiteX18" fmla="*/ 75053 w 591547"/>
                <a:gd name="connsiteY18" fmla="*/ 569815 h 590770"/>
                <a:gd name="connsiteX19" fmla="*/ 183194 w 591547"/>
                <a:gd name="connsiteY19" fmla="*/ 569815 h 590770"/>
                <a:gd name="connsiteX20" fmla="*/ 247709 w 591547"/>
                <a:gd name="connsiteY20" fmla="*/ 311838 h 590770"/>
                <a:gd name="connsiteX21" fmla="*/ 322851 w 591547"/>
                <a:gd name="connsiteY21" fmla="*/ 311838 h 590770"/>
                <a:gd name="connsiteX22" fmla="*/ 322851 w 591547"/>
                <a:gd name="connsiteY22" fmla="*/ 332826 h 590770"/>
                <a:gd name="connsiteX23" fmla="*/ 247709 w 591547"/>
                <a:gd name="connsiteY23" fmla="*/ 332826 h 590770"/>
                <a:gd name="connsiteX24" fmla="*/ 247709 w 591547"/>
                <a:gd name="connsiteY24" fmla="*/ 257944 h 590770"/>
                <a:gd name="connsiteX25" fmla="*/ 322851 w 591547"/>
                <a:gd name="connsiteY25" fmla="*/ 257944 h 590770"/>
                <a:gd name="connsiteX26" fmla="*/ 322851 w 591547"/>
                <a:gd name="connsiteY26" fmla="*/ 279580 h 590770"/>
                <a:gd name="connsiteX27" fmla="*/ 247709 w 591547"/>
                <a:gd name="connsiteY27" fmla="*/ 279580 h 590770"/>
                <a:gd name="connsiteX28" fmla="*/ 247709 w 591547"/>
                <a:gd name="connsiteY28" fmla="*/ 203919 h 590770"/>
                <a:gd name="connsiteX29" fmla="*/ 322851 w 591547"/>
                <a:gd name="connsiteY29" fmla="*/ 203919 h 590770"/>
                <a:gd name="connsiteX30" fmla="*/ 322851 w 591547"/>
                <a:gd name="connsiteY30" fmla="*/ 225684 h 590770"/>
                <a:gd name="connsiteX31" fmla="*/ 247709 w 591547"/>
                <a:gd name="connsiteY31" fmla="*/ 225684 h 590770"/>
                <a:gd name="connsiteX32" fmla="*/ 247709 w 591547"/>
                <a:gd name="connsiteY32" fmla="*/ 150672 h 590770"/>
                <a:gd name="connsiteX33" fmla="*/ 322851 w 591547"/>
                <a:gd name="connsiteY33" fmla="*/ 150672 h 590770"/>
                <a:gd name="connsiteX34" fmla="*/ 322851 w 591547"/>
                <a:gd name="connsiteY34" fmla="*/ 171660 h 590770"/>
                <a:gd name="connsiteX35" fmla="*/ 247709 w 591547"/>
                <a:gd name="connsiteY35" fmla="*/ 171660 h 590770"/>
                <a:gd name="connsiteX36" fmla="*/ 355090 w 591547"/>
                <a:gd name="connsiteY36" fmla="*/ 102357 h 590770"/>
                <a:gd name="connsiteX37" fmla="*/ 355090 w 591547"/>
                <a:gd name="connsiteY37" fmla="*/ 373160 h 590770"/>
                <a:gd name="connsiteX38" fmla="*/ 355090 w 591547"/>
                <a:gd name="connsiteY38" fmla="*/ 376384 h 590770"/>
                <a:gd name="connsiteX39" fmla="*/ 355090 w 591547"/>
                <a:gd name="connsiteY39" fmla="*/ 569815 h 590770"/>
                <a:gd name="connsiteX40" fmla="*/ 484213 w 591547"/>
                <a:gd name="connsiteY40" fmla="*/ 569815 h 590770"/>
                <a:gd name="connsiteX41" fmla="*/ 484213 w 591547"/>
                <a:gd name="connsiteY41" fmla="*/ 154744 h 590770"/>
                <a:gd name="connsiteX42" fmla="*/ 333300 w 591547"/>
                <a:gd name="connsiteY42" fmla="*/ 99939 h 590770"/>
                <a:gd name="connsiteX43" fmla="*/ 236458 w 591547"/>
                <a:gd name="connsiteY43" fmla="*/ 125730 h 590770"/>
                <a:gd name="connsiteX44" fmla="*/ 236458 w 591547"/>
                <a:gd name="connsiteY44" fmla="*/ 341728 h 590770"/>
                <a:gd name="connsiteX45" fmla="*/ 333300 w 591547"/>
                <a:gd name="connsiteY45" fmla="*/ 360265 h 590770"/>
                <a:gd name="connsiteX46" fmla="*/ 397862 w 591547"/>
                <a:gd name="connsiteY46" fmla="*/ 21761 h 590770"/>
                <a:gd name="connsiteX47" fmla="*/ 387371 w 591547"/>
                <a:gd name="connsiteY47" fmla="*/ 32238 h 590770"/>
                <a:gd name="connsiteX48" fmla="*/ 397862 w 591547"/>
                <a:gd name="connsiteY48" fmla="*/ 42716 h 590770"/>
                <a:gd name="connsiteX49" fmla="*/ 409160 w 591547"/>
                <a:gd name="connsiteY49" fmla="*/ 32238 h 590770"/>
                <a:gd name="connsiteX50" fmla="*/ 397862 w 591547"/>
                <a:gd name="connsiteY50" fmla="*/ 21761 h 590770"/>
                <a:gd name="connsiteX51" fmla="*/ 397862 w 591547"/>
                <a:gd name="connsiteY51" fmla="*/ 0 h 590770"/>
                <a:gd name="connsiteX52" fmla="*/ 430143 w 591547"/>
                <a:gd name="connsiteY52" fmla="*/ 32238 h 590770"/>
                <a:gd name="connsiteX53" fmla="*/ 409160 w 591547"/>
                <a:gd name="connsiteY53" fmla="*/ 62865 h 590770"/>
                <a:gd name="connsiteX54" fmla="*/ 409160 w 591547"/>
                <a:gd name="connsiteY54" fmla="*/ 100745 h 590770"/>
                <a:gd name="connsiteX55" fmla="*/ 498740 w 591547"/>
                <a:gd name="connsiteY55" fmla="*/ 137819 h 590770"/>
                <a:gd name="connsiteX56" fmla="*/ 506003 w 591547"/>
                <a:gd name="connsiteY56" fmla="*/ 147491 h 590770"/>
                <a:gd name="connsiteX57" fmla="*/ 506003 w 591547"/>
                <a:gd name="connsiteY57" fmla="*/ 569815 h 590770"/>
                <a:gd name="connsiteX58" fmla="*/ 591547 w 591547"/>
                <a:gd name="connsiteY58" fmla="*/ 569815 h 590770"/>
                <a:gd name="connsiteX59" fmla="*/ 591547 w 591547"/>
                <a:gd name="connsiteY59" fmla="*/ 590770 h 590770"/>
                <a:gd name="connsiteX60" fmla="*/ 494705 w 591547"/>
                <a:gd name="connsiteY60" fmla="*/ 590770 h 590770"/>
                <a:gd name="connsiteX61" fmla="*/ 344598 w 591547"/>
                <a:gd name="connsiteY61" fmla="*/ 590770 h 590770"/>
                <a:gd name="connsiteX62" fmla="*/ 193685 w 591547"/>
                <a:gd name="connsiteY62" fmla="*/ 590770 h 590770"/>
                <a:gd name="connsiteX63" fmla="*/ 64562 w 591547"/>
                <a:gd name="connsiteY63" fmla="*/ 590770 h 590770"/>
                <a:gd name="connsiteX64" fmla="*/ 0 w 591547"/>
                <a:gd name="connsiteY64" fmla="*/ 590770 h 590770"/>
                <a:gd name="connsiteX65" fmla="*/ 0 w 591547"/>
                <a:gd name="connsiteY65" fmla="*/ 569815 h 590770"/>
                <a:gd name="connsiteX66" fmla="*/ 54070 w 591547"/>
                <a:gd name="connsiteY66" fmla="*/ 569815 h 590770"/>
                <a:gd name="connsiteX67" fmla="*/ 54070 w 591547"/>
                <a:gd name="connsiteY67" fmla="*/ 373160 h 590770"/>
                <a:gd name="connsiteX68" fmla="*/ 62141 w 591547"/>
                <a:gd name="connsiteY68" fmla="*/ 362683 h 590770"/>
                <a:gd name="connsiteX69" fmla="*/ 191264 w 591547"/>
                <a:gd name="connsiteY69" fmla="*/ 333668 h 590770"/>
                <a:gd name="connsiteX70" fmla="*/ 195299 w 591547"/>
                <a:gd name="connsiteY70" fmla="*/ 333668 h 590770"/>
                <a:gd name="connsiteX71" fmla="*/ 196106 w 591547"/>
                <a:gd name="connsiteY71" fmla="*/ 333668 h 590770"/>
                <a:gd name="connsiteX72" fmla="*/ 215475 w 591547"/>
                <a:gd name="connsiteY72" fmla="*/ 336892 h 590770"/>
                <a:gd name="connsiteX73" fmla="*/ 215475 w 591547"/>
                <a:gd name="connsiteY73" fmla="*/ 116864 h 590770"/>
                <a:gd name="connsiteX74" fmla="*/ 223545 w 591547"/>
                <a:gd name="connsiteY74" fmla="*/ 106387 h 590770"/>
                <a:gd name="connsiteX75" fmla="*/ 341370 w 591547"/>
                <a:gd name="connsiteY75" fmla="*/ 75760 h 590770"/>
                <a:gd name="connsiteX76" fmla="*/ 342984 w 591547"/>
                <a:gd name="connsiteY76" fmla="*/ 75760 h 590770"/>
                <a:gd name="connsiteX77" fmla="*/ 345405 w 591547"/>
                <a:gd name="connsiteY77" fmla="*/ 75760 h 590770"/>
                <a:gd name="connsiteX78" fmla="*/ 347020 w 591547"/>
                <a:gd name="connsiteY78" fmla="*/ 75760 h 590770"/>
                <a:gd name="connsiteX79" fmla="*/ 348634 w 591547"/>
                <a:gd name="connsiteY79" fmla="*/ 75760 h 590770"/>
                <a:gd name="connsiteX80" fmla="*/ 387371 w 591547"/>
                <a:gd name="connsiteY80" fmla="*/ 91879 h 590770"/>
                <a:gd name="connsiteX81" fmla="*/ 387371 w 591547"/>
                <a:gd name="connsiteY81" fmla="*/ 62865 h 590770"/>
                <a:gd name="connsiteX82" fmla="*/ 365581 w 591547"/>
                <a:gd name="connsiteY82" fmla="*/ 32238 h 590770"/>
                <a:gd name="connsiteX83" fmla="*/ 397862 w 591547"/>
                <a:gd name="connsiteY83" fmla="*/ 0 h 59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91547" h="590770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" name="ïş1iďê">
              <a:extLst>
                <a:ext uri="{FF2B5EF4-FFF2-40B4-BE49-F238E27FC236}">
                  <a16:creationId xmlns:a16="http://schemas.microsoft.com/office/drawing/2014/main" id="{CCA63EF8-BEB1-4989-B350-212D98476047}"/>
                </a:ext>
              </a:extLst>
            </p:cNvPr>
            <p:cNvGrpSpPr/>
            <p:nvPr/>
          </p:nvGrpSpPr>
          <p:grpSpPr>
            <a:xfrm>
              <a:off x="671759" y="1141570"/>
              <a:ext cx="3296651" cy="1568915"/>
              <a:chOff x="671759" y="1314000"/>
              <a:chExt cx="3296651" cy="1568915"/>
            </a:xfrm>
          </p:grpSpPr>
          <p:sp>
            <p:nvSpPr>
              <p:cNvPr id="35" name="îŝlïḍé">
                <a:extLst>
                  <a:ext uri="{FF2B5EF4-FFF2-40B4-BE49-F238E27FC236}">
                    <a16:creationId xmlns:a16="http://schemas.microsoft.com/office/drawing/2014/main" id="{FB6CE1ED-2E49-467B-BD0E-402F882F061A}"/>
                  </a:ext>
                </a:extLst>
              </p:cNvPr>
              <p:cNvSpPr/>
              <p:nvPr/>
            </p:nvSpPr>
            <p:spPr>
              <a:xfrm>
                <a:off x="671759" y="1800988"/>
                <a:ext cx="3296651" cy="1081927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050" dirty="0"/>
                  <a:t>国际税费税项多，航线不同税费不一样，因此采用表达式配置方式进行配置，灵活方便，易于维护理解。</a:t>
                </a:r>
                <a:endParaRPr lang="en-US" altLang="zh-CN" sz="1050" dirty="0"/>
              </a:p>
            </p:txBody>
          </p:sp>
          <p:sp>
            <p:nvSpPr>
              <p:cNvPr id="36" name="íṧḷîďé">
                <a:extLst>
                  <a:ext uri="{FF2B5EF4-FFF2-40B4-BE49-F238E27FC236}">
                    <a16:creationId xmlns:a16="http://schemas.microsoft.com/office/drawing/2014/main" id="{083AE651-3F1C-463A-A71E-888C973C122C}"/>
                  </a:ext>
                </a:extLst>
              </p:cNvPr>
              <p:cNvSpPr txBox="1"/>
              <p:nvPr/>
            </p:nvSpPr>
            <p:spPr bwMode="auto">
              <a:xfrm>
                <a:off x="671759" y="1314000"/>
                <a:ext cx="3296651" cy="47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>
                    <a:solidFill>
                      <a:schemeClr val="accent1"/>
                    </a:solidFill>
                  </a:rPr>
                  <a:t>国际税费配置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F39DA53-50E7-472E-A56A-04072317AA11}"/>
                </a:ext>
              </a:extLst>
            </p:cNvPr>
            <p:cNvCxnSpPr>
              <a:cxnSpLocks/>
            </p:cNvCxnSpPr>
            <p:nvPr/>
          </p:nvCxnSpPr>
          <p:spPr>
            <a:xfrm>
              <a:off x="671760" y="2736160"/>
              <a:ext cx="335207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AED3040-3076-4B04-9ABE-5DE4D1C96479}"/>
                </a:ext>
              </a:extLst>
            </p:cNvPr>
            <p:cNvCxnSpPr>
              <a:cxnSpLocks/>
            </p:cNvCxnSpPr>
            <p:nvPr/>
          </p:nvCxnSpPr>
          <p:spPr>
            <a:xfrm>
              <a:off x="671760" y="4558024"/>
              <a:ext cx="335207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îŝlîḍè">
              <a:extLst>
                <a:ext uri="{FF2B5EF4-FFF2-40B4-BE49-F238E27FC236}">
                  <a16:creationId xmlns:a16="http://schemas.microsoft.com/office/drawing/2014/main" id="{064EBE38-1258-4B1C-9564-769749A627C6}"/>
                </a:ext>
              </a:extLst>
            </p:cNvPr>
            <p:cNvGrpSpPr/>
            <p:nvPr/>
          </p:nvGrpSpPr>
          <p:grpSpPr>
            <a:xfrm>
              <a:off x="671759" y="2963434"/>
              <a:ext cx="3296651" cy="1519624"/>
              <a:chOff x="671759" y="1314000"/>
              <a:chExt cx="3296651" cy="1519624"/>
            </a:xfrm>
          </p:grpSpPr>
          <p:sp>
            <p:nvSpPr>
              <p:cNvPr id="33" name="isļiḋè">
                <a:extLst>
                  <a:ext uri="{FF2B5EF4-FFF2-40B4-BE49-F238E27FC236}">
                    <a16:creationId xmlns:a16="http://schemas.microsoft.com/office/drawing/2014/main" id="{7BBDBF7B-2B23-4FD0-97F0-DDA076C59519}"/>
                  </a:ext>
                </a:extLst>
              </p:cNvPr>
              <p:cNvSpPr/>
              <p:nvPr/>
            </p:nvSpPr>
            <p:spPr>
              <a:xfrm>
                <a:off x="671759" y="1800987"/>
                <a:ext cx="3296651" cy="1032637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050" dirty="0"/>
                  <a:t>使用了</a:t>
                </a:r>
                <a:r>
                  <a:rPr lang="en-US" altLang="zh-CN" sz="1050" dirty="0"/>
                  <a:t>Oracle</a:t>
                </a:r>
                <a:r>
                  <a:rPr lang="zh-CN" altLang="en-US" sz="1050" dirty="0"/>
                  <a:t>的</a:t>
                </a:r>
                <a:r>
                  <a:rPr lang="en-US" altLang="zh-CN" sz="1050" dirty="0" err="1"/>
                  <a:t>listagg</a:t>
                </a:r>
                <a:r>
                  <a:rPr lang="zh-CN" altLang="en-US" sz="1050" dirty="0"/>
                  <a:t>函数完成多行合并，原来使用</a:t>
                </a:r>
                <a:r>
                  <a:rPr lang="en-US" altLang="zh-CN" sz="1050" dirty="0" err="1"/>
                  <a:t>wm_concat</a:t>
                </a:r>
                <a:r>
                  <a:rPr lang="zh-CN" altLang="en-US" sz="1050" dirty="0"/>
                  <a:t>，但是上线后发现速度很慢，后来通过百度得知</a:t>
                </a:r>
                <a:r>
                  <a:rPr lang="en-US" altLang="zh-CN" sz="1050" dirty="0"/>
                  <a:t>oracle 11</a:t>
                </a:r>
                <a:r>
                  <a:rPr lang="zh-CN" altLang="en-US" sz="1050" dirty="0"/>
                  <a:t>后有新的函数</a:t>
                </a:r>
                <a:r>
                  <a:rPr lang="en-US" altLang="zh-CN" sz="1050" dirty="0" err="1"/>
                  <a:t>listagg</a:t>
                </a:r>
                <a:r>
                  <a:rPr lang="zh-CN" altLang="en-US" sz="1050" dirty="0"/>
                  <a:t>，使用后速度提升了好几倍</a:t>
                </a:r>
                <a:r>
                  <a:rPr lang="en-US" altLang="zh-CN" sz="1050" dirty="0"/>
                  <a:t>.</a:t>
                </a:r>
              </a:p>
            </p:txBody>
          </p:sp>
          <p:sp>
            <p:nvSpPr>
              <p:cNvPr id="34" name="ísḷiḋè">
                <a:extLst>
                  <a:ext uri="{FF2B5EF4-FFF2-40B4-BE49-F238E27FC236}">
                    <a16:creationId xmlns:a16="http://schemas.microsoft.com/office/drawing/2014/main" id="{96300545-B7DD-4FAA-AE93-2187420D3819}"/>
                  </a:ext>
                </a:extLst>
              </p:cNvPr>
              <p:cNvSpPr txBox="1"/>
              <p:nvPr/>
            </p:nvSpPr>
            <p:spPr bwMode="auto">
              <a:xfrm>
                <a:off x="671759" y="1314000"/>
                <a:ext cx="3296651" cy="47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统计</a:t>
                </a:r>
                <a:r>
                  <a:rPr lang="en-US" altLang="zh-CN" sz="1600" b="1" dirty="0" err="1">
                    <a:solidFill>
                      <a:schemeClr val="accent2"/>
                    </a:solidFill>
                  </a:rPr>
                  <a:t>Sql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的编写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9" name="ísḻîḓe">
              <a:extLst>
                <a:ext uri="{FF2B5EF4-FFF2-40B4-BE49-F238E27FC236}">
                  <a16:creationId xmlns:a16="http://schemas.microsoft.com/office/drawing/2014/main" id="{650D5662-30FD-410C-AE15-25E21BF4F7AB}"/>
                </a:ext>
              </a:extLst>
            </p:cNvPr>
            <p:cNvGrpSpPr/>
            <p:nvPr/>
          </p:nvGrpSpPr>
          <p:grpSpPr>
            <a:xfrm>
              <a:off x="671759" y="4785298"/>
              <a:ext cx="3296651" cy="1367316"/>
              <a:chOff x="671759" y="1314000"/>
              <a:chExt cx="3296651" cy="1367316"/>
            </a:xfrm>
          </p:grpSpPr>
          <p:sp>
            <p:nvSpPr>
              <p:cNvPr id="31" name="ïšľïḓé">
                <a:extLst>
                  <a:ext uri="{FF2B5EF4-FFF2-40B4-BE49-F238E27FC236}">
                    <a16:creationId xmlns:a16="http://schemas.microsoft.com/office/drawing/2014/main" id="{132E0972-25B0-4875-B3AC-6FF14CE41292}"/>
                  </a:ext>
                </a:extLst>
              </p:cNvPr>
              <p:cNvSpPr/>
              <p:nvPr/>
            </p:nvSpPr>
            <p:spPr>
              <a:xfrm>
                <a:off x="671759" y="1800988"/>
                <a:ext cx="3296651" cy="880328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100" dirty="0"/>
                  <a:t>建议</a:t>
                </a:r>
                <a:r>
                  <a:rPr lang="en-US" altLang="zh-CN" sz="1100" dirty="0"/>
                  <a:t>excel</a:t>
                </a:r>
                <a:r>
                  <a:rPr lang="zh-CN" altLang="en-US" sz="1100" dirty="0"/>
                  <a:t>导入时，和日期，时间有关的信息都使用字符串格式，读入后解析，比较方便控制</a:t>
                </a:r>
                <a:r>
                  <a:rPr lang="en-US" altLang="zh-CN" sz="1100" dirty="0"/>
                  <a:t>.</a:t>
                </a:r>
              </a:p>
            </p:txBody>
          </p:sp>
          <p:sp>
            <p:nvSpPr>
              <p:cNvPr id="32" name="isļïḑe">
                <a:extLst>
                  <a:ext uri="{FF2B5EF4-FFF2-40B4-BE49-F238E27FC236}">
                    <a16:creationId xmlns:a16="http://schemas.microsoft.com/office/drawing/2014/main" id="{76703729-9DB9-4CBA-BE6A-1BDCF989910E}"/>
                  </a:ext>
                </a:extLst>
              </p:cNvPr>
              <p:cNvSpPr txBox="1"/>
              <p:nvPr/>
            </p:nvSpPr>
            <p:spPr bwMode="auto">
              <a:xfrm>
                <a:off x="671759" y="1314000"/>
                <a:ext cx="3296651" cy="47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Excel</a:t>
                </a:r>
                <a:r>
                  <a:rPr lang="zh-CN" altLang="en-US" sz="1600" b="1" dirty="0">
                    <a:solidFill>
                      <a:schemeClr val="accent3"/>
                    </a:solidFill>
                  </a:rPr>
                  <a:t>中关于日期导入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ïṡ1iḋè">
              <a:extLst>
                <a:ext uri="{FF2B5EF4-FFF2-40B4-BE49-F238E27FC236}">
                  <a16:creationId xmlns:a16="http://schemas.microsoft.com/office/drawing/2014/main" id="{69D0676B-3A40-4135-B65C-7DCD3E22D067}"/>
                </a:ext>
              </a:extLst>
            </p:cNvPr>
            <p:cNvGrpSpPr/>
            <p:nvPr/>
          </p:nvGrpSpPr>
          <p:grpSpPr>
            <a:xfrm>
              <a:off x="8223837" y="1141570"/>
              <a:ext cx="3296651" cy="1367316"/>
              <a:chOff x="671759" y="1314000"/>
              <a:chExt cx="3296651" cy="1367316"/>
            </a:xfrm>
          </p:grpSpPr>
          <p:sp>
            <p:nvSpPr>
              <p:cNvPr id="29" name="iśļídé">
                <a:extLst>
                  <a:ext uri="{FF2B5EF4-FFF2-40B4-BE49-F238E27FC236}">
                    <a16:creationId xmlns:a16="http://schemas.microsoft.com/office/drawing/2014/main" id="{3F2E67B6-CD82-424E-824C-4B3F644A60C5}"/>
                  </a:ext>
                </a:extLst>
              </p:cNvPr>
              <p:cNvSpPr/>
              <p:nvPr/>
            </p:nvSpPr>
            <p:spPr>
              <a:xfrm>
                <a:off x="671759" y="1800988"/>
                <a:ext cx="3296651" cy="880328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050" dirty="0"/>
                  <a:t>通过</a:t>
                </a:r>
                <a:r>
                  <a:rPr lang="en-US" altLang="zh-CN" sz="1050" dirty="0"/>
                  <a:t>AOP</a:t>
                </a:r>
                <a:r>
                  <a:rPr lang="zh-CN" altLang="en-US" sz="1050" dirty="0"/>
                  <a:t>实现</a:t>
                </a:r>
                <a:r>
                  <a:rPr lang="en-US" altLang="zh-CN" sz="1050" dirty="0"/>
                  <a:t>IBE</a:t>
                </a:r>
                <a:r>
                  <a:rPr lang="zh-CN" altLang="en-US" sz="1050" dirty="0"/>
                  <a:t>日志记录</a:t>
                </a:r>
                <a:r>
                  <a:rPr lang="en-US" altLang="zh-CN" sz="1050" dirty="0"/>
                  <a:t>.</a:t>
                </a:r>
              </a:p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050" dirty="0"/>
                  <a:t>注意事物传播方式需要单独配置，否则异常回滚会导致日志也被一并回滚</a:t>
                </a:r>
                <a:endParaRPr lang="en-US" altLang="zh-CN" sz="1050" dirty="0"/>
              </a:p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endParaRPr lang="en-US" altLang="zh-CN" sz="1050" dirty="0"/>
              </a:p>
            </p:txBody>
          </p:sp>
          <p:sp>
            <p:nvSpPr>
              <p:cNvPr id="30" name="iṡḻiḑê">
                <a:extLst>
                  <a:ext uri="{FF2B5EF4-FFF2-40B4-BE49-F238E27FC236}">
                    <a16:creationId xmlns:a16="http://schemas.microsoft.com/office/drawing/2014/main" id="{8392B424-A87B-4706-B6FC-37B256D7A2EA}"/>
                  </a:ext>
                </a:extLst>
              </p:cNvPr>
              <p:cNvSpPr txBox="1"/>
              <p:nvPr/>
            </p:nvSpPr>
            <p:spPr bwMode="auto">
              <a:xfrm>
                <a:off x="671759" y="1314000"/>
                <a:ext cx="3296651" cy="47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IBE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调用记录</a:t>
                </a:r>
                <a:endParaRPr lang="en-US" altLang="zh-CN" sz="16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F8B0207-4F39-46B3-B95C-AFF0589C516A}"/>
                </a:ext>
              </a:extLst>
            </p:cNvPr>
            <p:cNvCxnSpPr>
              <a:cxnSpLocks/>
            </p:cNvCxnSpPr>
            <p:nvPr/>
          </p:nvCxnSpPr>
          <p:spPr>
            <a:xfrm>
              <a:off x="8223838" y="2736160"/>
              <a:ext cx="335207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9895FD3-74D7-48FE-9322-754BF3A35331}"/>
                </a:ext>
              </a:extLst>
            </p:cNvPr>
            <p:cNvCxnSpPr>
              <a:cxnSpLocks/>
            </p:cNvCxnSpPr>
            <p:nvPr/>
          </p:nvCxnSpPr>
          <p:spPr>
            <a:xfrm>
              <a:off x="8223838" y="4558024"/>
              <a:ext cx="3352077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îşḻíḋè">
              <a:extLst>
                <a:ext uri="{FF2B5EF4-FFF2-40B4-BE49-F238E27FC236}">
                  <a16:creationId xmlns:a16="http://schemas.microsoft.com/office/drawing/2014/main" id="{A85CFF53-5CD9-4094-93AF-ECE037DAF6A6}"/>
                </a:ext>
              </a:extLst>
            </p:cNvPr>
            <p:cNvGrpSpPr/>
            <p:nvPr/>
          </p:nvGrpSpPr>
          <p:grpSpPr>
            <a:xfrm>
              <a:off x="8223837" y="2963434"/>
              <a:ext cx="3296651" cy="1568912"/>
              <a:chOff x="671759" y="1314000"/>
              <a:chExt cx="3296651" cy="1568912"/>
            </a:xfrm>
          </p:grpSpPr>
          <p:sp>
            <p:nvSpPr>
              <p:cNvPr id="27" name="íṩlïḋe">
                <a:extLst>
                  <a:ext uri="{FF2B5EF4-FFF2-40B4-BE49-F238E27FC236}">
                    <a16:creationId xmlns:a16="http://schemas.microsoft.com/office/drawing/2014/main" id="{92DCA175-DFCB-4FD2-A226-7570CAAEDFD0}"/>
                  </a:ext>
                </a:extLst>
              </p:cNvPr>
              <p:cNvSpPr/>
              <p:nvPr/>
            </p:nvSpPr>
            <p:spPr>
              <a:xfrm>
                <a:off x="671759" y="1800987"/>
                <a:ext cx="3296651" cy="1081925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100" dirty="0"/>
                  <a:t>通过</a:t>
                </a:r>
                <a:r>
                  <a:rPr lang="en-US" altLang="zh-CN" sz="1100" dirty="0"/>
                  <a:t>insert into XXX (select XXX from dual union all select XXX from dual …) </a:t>
                </a:r>
                <a:r>
                  <a:rPr lang="zh-CN" altLang="en-US" sz="1100" dirty="0"/>
                  <a:t>的方式批量插入数据，在需要插入较多行时可以减少</a:t>
                </a:r>
                <a:r>
                  <a:rPr lang="en-US" altLang="zh-CN" sz="1100" dirty="0" err="1"/>
                  <a:t>sql</a:t>
                </a:r>
                <a:r>
                  <a:rPr lang="zh-CN" altLang="en-US" sz="1100" dirty="0"/>
                  <a:t>量，通过一句</a:t>
                </a:r>
                <a:r>
                  <a:rPr lang="en-US" altLang="zh-CN" sz="1100" dirty="0" err="1"/>
                  <a:t>sql</a:t>
                </a:r>
                <a:r>
                  <a:rPr lang="zh-CN" altLang="en-US" sz="1100" dirty="0"/>
                  <a:t>完成插入，提升性能。</a:t>
                </a:r>
                <a:endParaRPr lang="en-US" altLang="zh-CN" sz="1100" dirty="0"/>
              </a:p>
            </p:txBody>
          </p:sp>
          <p:sp>
            <p:nvSpPr>
              <p:cNvPr id="28" name="iṩľïdé">
                <a:extLst>
                  <a:ext uri="{FF2B5EF4-FFF2-40B4-BE49-F238E27FC236}">
                    <a16:creationId xmlns:a16="http://schemas.microsoft.com/office/drawing/2014/main" id="{37C2D315-3074-4E85-AE54-2668A1E675F4}"/>
                  </a:ext>
                </a:extLst>
              </p:cNvPr>
              <p:cNvSpPr txBox="1"/>
              <p:nvPr/>
            </p:nvSpPr>
            <p:spPr bwMode="auto">
              <a:xfrm>
                <a:off x="671759" y="1314000"/>
                <a:ext cx="3296651" cy="47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批量插入</a:t>
                </a:r>
                <a:endParaRPr lang="en-US" altLang="zh-CN" sz="1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4" name="íSļiḋè">
              <a:extLst>
                <a:ext uri="{FF2B5EF4-FFF2-40B4-BE49-F238E27FC236}">
                  <a16:creationId xmlns:a16="http://schemas.microsoft.com/office/drawing/2014/main" id="{0CCCCD25-830A-43B1-A102-2488374300D2}"/>
                </a:ext>
              </a:extLst>
            </p:cNvPr>
            <p:cNvGrpSpPr/>
            <p:nvPr/>
          </p:nvGrpSpPr>
          <p:grpSpPr>
            <a:xfrm>
              <a:off x="8223837" y="4785298"/>
              <a:ext cx="3296651" cy="1568910"/>
              <a:chOff x="671759" y="1314000"/>
              <a:chExt cx="3296651" cy="1568910"/>
            </a:xfrm>
          </p:grpSpPr>
          <p:sp>
            <p:nvSpPr>
              <p:cNvPr id="25" name="iṣ1iḍé">
                <a:extLst>
                  <a:ext uri="{FF2B5EF4-FFF2-40B4-BE49-F238E27FC236}">
                    <a16:creationId xmlns:a16="http://schemas.microsoft.com/office/drawing/2014/main" id="{1887A4C1-A012-4320-B509-CD31EF276F11}"/>
                  </a:ext>
                </a:extLst>
              </p:cNvPr>
              <p:cNvSpPr/>
              <p:nvPr/>
            </p:nvSpPr>
            <p:spPr>
              <a:xfrm>
                <a:off x="671759" y="1800987"/>
                <a:ext cx="3296651" cy="1081923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txBody>
              <a:bodyPr wrap="square" anchor="t">
                <a:normAutofit/>
              </a:bodyPr>
              <a:lstStyle/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100" dirty="0" err="1"/>
                  <a:t>Freemarker</a:t>
                </a:r>
                <a:r>
                  <a:rPr lang="zh-CN" altLang="en-US" sz="1100" dirty="0"/>
                  <a:t>通过编写自定义函数输出时间</a:t>
                </a:r>
                <a:r>
                  <a:rPr lang="en-US" altLang="zh-CN" sz="1100" dirty="0"/>
                  <a:t>.</a:t>
                </a:r>
              </a:p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100" dirty="0"/>
                  <a:t>Js</a:t>
                </a:r>
                <a:r>
                  <a:rPr lang="zh-CN" altLang="en-US" sz="1100" dirty="0"/>
                  <a:t>时间格式化显示时处理时区</a:t>
                </a:r>
                <a:r>
                  <a:rPr lang="en-US" altLang="zh-CN" sz="1100" dirty="0"/>
                  <a:t>.</a:t>
                </a:r>
              </a:p>
              <a:p>
                <a:pPr marL="228594" indent="-228594">
                  <a:lnSpc>
                    <a:spcPct val="15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zh-CN" altLang="en-US" sz="1100" dirty="0"/>
                  <a:t>表单提交的时间通过在</a:t>
                </a:r>
                <a:r>
                  <a:rPr lang="en-US" altLang="zh-CN" sz="1100" dirty="0"/>
                  <a:t>Controller</a:t>
                </a:r>
                <a:r>
                  <a:rPr lang="zh-CN" altLang="en-US" sz="1100" dirty="0"/>
                  <a:t>编写</a:t>
                </a:r>
                <a:r>
                  <a:rPr lang="en-US" altLang="zh-CN" sz="1100" dirty="0"/>
                  <a:t>@</a:t>
                </a:r>
                <a:r>
                  <a:rPr lang="en-US" altLang="zh-CN" sz="1100" dirty="0" err="1"/>
                  <a:t>InitBinder</a:t>
                </a:r>
                <a:r>
                  <a:rPr lang="zh-CN" altLang="en-US" sz="1100" dirty="0"/>
                  <a:t>处理时区</a:t>
                </a:r>
                <a:endParaRPr lang="en-US" altLang="zh-CN" sz="1100" dirty="0"/>
              </a:p>
            </p:txBody>
          </p:sp>
          <p:sp>
            <p:nvSpPr>
              <p:cNvPr id="26" name="ï$ļíďe">
                <a:extLst>
                  <a:ext uri="{FF2B5EF4-FFF2-40B4-BE49-F238E27FC236}">
                    <a16:creationId xmlns:a16="http://schemas.microsoft.com/office/drawing/2014/main" id="{FF8670EB-01C1-43B8-A5C9-CCB382F1BCC5}"/>
                  </a:ext>
                </a:extLst>
              </p:cNvPr>
              <p:cNvSpPr txBox="1"/>
              <p:nvPr/>
            </p:nvSpPr>
            <p:spPr bwMode="auto">
              <a:xfrm>
                <a:off x="671759" y="1314000"/>
                <a:ext cx="3296651" cy="470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>
                    <a:solidFill>
                      <a:schemeClr val="accent3"/>
                    </a:solidFill>
                  </a:rPr>
                  <a:t>时区的处理</a:t>
                </a:r>
                <a:endParaRPr lang="en-US" altLang="zh-CN" sz="1600" b="1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2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3320" y="3429000"/>
            <a:ext cx="4631151" cy="656792"/>
          </a:xfrm>
        </p:spPr>
        <p:txBody>
          <a:bodyPr anchor="b">
            <a:norm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B2B</a:t>
            </a:r>
            <a:r>
              <a:rPr lang="zh-CN" altLang="en-US" sz="2200" dirty="0">
                <a:solidFill>
                  <a:schemeClr val="bg1"/>
                </a:solidFill>
              </a:rPr>
              <a:t>的后续思考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877547" y="2409197"/>
            <a:ext cx="1436393" cy="12488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7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后续的思考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73e570ea-f84b-402f-b295-0170d86a47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4830" y="1136018"/>
            <a:ext cx="10856183" cy="5010908"/>
            <a:chOff x="664830" y="1136019"/>
            <a:chExt cx="10856183" cy="5010908"/>
          </a:xfrm>
        </p:grpSpPr>
        <p:grpSp>
          <p:nvGrpSpPr>
            <p:cNvPr id="6" name="îṩļïḋe">
              <a:extLst>
                <a:ext uri="{FF2B5EF4-FFF2-40B4-BE49-F238E27FC236}">
                  <a16:creationId xmlns:a16="http://schemas.microsoft.com/office/drawing/2014/main" id="{52CBB85C-33A5-4D15-B660-4039D3C59C75}"/>
                </a:ext>
              </a:extLst>
            </p:cNvPr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5" name="ïŝ1ïḑê">
                <a:extLst>
                  <a:ext uri="{FF2B5EF4-FFF2-40B4-BE49-F238E27FC236}">
                    <a16:creationId xmlns:a16="http://schemas.microsoft.com/office/drawing/2014/main" id="{8C375E23-C278-4703-9044-1E0DE19D3C24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5" name="iṡlíḑê">
                  <a:extLst>
                    <a:ext uri="{FF2B5EF4-FFF2-40B4-BE49-F238E27FC236}">
                      <a16:creationId xmlns:a16="http://schemas.microsoft.com/office/drawing/2014/main" id="{BBF74C15-477D-4CBF-90DA-D7BCEC09FFBE}"/>
                    </a:ext>
                  </a:extLst>
                </p:cNvPr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8" name="ïşļîḋè">
                    <a:extLst>
                      <a:ext uri="{FF2B5EF4-FFF2-40B4-BE49-F238E27FC236}">
                        <a16:creationId xmlns:a16="http://schemas.microsoft.com/office/drawing/2014/main" id="{5678F399-DD4A-426F-8065-CAB870A201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9" name="íṣlïďè">
                    <a:extLst>
                      <a:ext uri="{FF2B5EF4-FFF2-40B4-BE49-F238E27FC236}">
                        <a16:creationId xmlns:a16="http://schemas.microsoft.com/office/drawing/2014/main" id="{459EC45D-CACA-49E7-A6D4-948ED8E0C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6" name="ï$ľîḑè">
                  <a:extLst>
                    <a:ext uri="{FF2B5EF4-FFF2-40B4-BE49-F238E27FC236}">
                      <a16:creationId xmlns:a16="http://schemas.microsoft.com/office/drawing/2014/main" id="{B1B0E183-0894-4A1C-8382-C56B2C80A9CC}"/>
                    </a:ext>
                  </a:extLst>
                </p:cNvPr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7" name="ïŝḷîḓe">
                  <a:extLst>
                    <a:ext uri="{FF2B5EF4-FFF2-40B4-BE49-F238E27FC236}">
                      <a16:creationId xmlns:a16="http://schemas.microsoft.com/office/drawing/2014/main" id="{C2B22C39-2B9D-44EB-9255-0501FDE7AC56}"/>
                    </a:ext>
                  </a:extLst>
                </p:cNvPr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6" name="ïśľïḋè">
                <a:extLst>
                  <a:ext uri="{FF2B5EF4-FFF2-40B4-BE49-F238E27FC236}">
                    <a16:creationId xmlns:a16="http://schemas.microsoft.com/office/drawing/2014/main" id="{16E0F506-6435-4D8B-8D55-AC4643975DE5}"/>
                  </a:ext>
                </a:extLst>
              </p:cNvPr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îsḻîḓê">
                <a:extLst>
                  <a:ext uri="{FF2B5EF4-FFF2-40B4-BE49-F238E27FC236}">
                    <a16:creationId xmlns:a16="http://schemas.microsoft.com/office/drawing/2014/main" id="{5A87BEF5-5AA8-4A3E-B662-E26C52B287A9}"/>
                  </a:ext>
                </a:extLst>
              </p:cNvPr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ś1îḓé">
                <a:extLst>
                  <a:ext uri="{FF2B5EF4-FFF2-40B4-BE49-F238E27FC236}">
                    <a16:creationId xmlns:a16="http://schemas.microsoft.com/office/drawing/2014/main" id="{87C9D1B1-D716-4CE9-B78E-584F0FCF8DCE}"/>
                  </a:ext>
                </a:extLst>
              </p:cNvPr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ŝ1îḍe">
                <a:extLst>
                  <a:ext uri="{FF2B5EF4-FFF2-40B4-BE49-F238E27FC236}">
                    <a16:creationId xmlns:a16="http://schemas.microsoft.com/office/drawing/2014/main" id="{55837D91-9E49-4928-B7B3-E02191614FA6}"/>
                  </a:ext>
                </a:extLst>
              </p:cNvPr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ïṧľiḍè">
                <a:extLst>
                  <a:ext uri="{FF2B5EF4-FFF2-40B4-BE49-F238E27FC236}">
                    <a16:creationId xmlns:a16="http://schemas.microsoft.com/office/drawing/2014/main" id="{328910B1-C8B5-4C25-B95B-589E684A7682}"/>
                  </a:ext>
                </a:extLst>
              </p:cNvPr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ṡlîḑe">
                <a:extLst>
                  <a:ext uri="{FF2B5EF4-FFF2-40B4-BE49-F238E27FC236}">
                    <a16:creationId xmlns:a16="http://schemas.microsoft.com/office/drawing/2014/main" id="{C5120DC7-AAD5-4FB8-AB8F-67EED678F10A}"/>
                  </a:ext>
                </a:extLst>
              </p:cNvPr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ïślîdé">
                <a:extLst>
                  <a:ext uri="{FF2B5EF4-FFF2-40B4-BE49-F238E27FC236}">
                    <a16:creationId xmlns:a16="http://schemas.microsoft.com/office/drawing/2014/main" id="{2DF6E717-4BD7-4384-96AA-F78D9635B645}"/>
                  </a:ext>
                </a:extLst>
              </p:cNvPr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íśļîdè">
                <a:extLst>
                  <a:ext uri="{FF2B5EF4-FFF2-40B4-BE49-F238E27FC236}">
                    <a16:creationId xmlns:a16="http://schemas.microsoft.com/office/drawing/2014/main" id="{4F8E7406-5F66-43A5-AFD6-D34A999FBEBF}"/>
                  </a:ext>
                </a:extLst>
              </p:cNvPr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ís1iḍe">
                <a:extLst>
                  <a:ext uri="{FF2B5EF4-FFF2-40B4-BE49-F238E27FC236}">
                    <a16:creationId xmlns:a16="http://schemas.microsoft.com/office/drawing/2014/main" id="{E9CD2616-FC2B-4EAD-8A35-3E4F969E2829}"/>
                  </a:ext>
                </a:extLst>
              </p:cNvPr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ïṡḷídé">
                <a:extLst>
                  <a:ext uri="{FF2B5EF4-FFF2-40B4-BE49-F238E27FC236}">
                    <a16:creationId xmlns:a16="http://schemas.microsoft.com/office/drawing/2014/main" id="{9AA1BA72-BDBA-41E7-BD0D-55AC5D9A00B0}"/>
                  </a:ext>
                </a:extLst>
              </p:cNvPr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iṣḷídè">
                <a:extLst>
                  <a:ext uri="{FF2B5EF4-FFF2-40B4-BE49-F238E27FC236}">
                    <a16:creationId xmlns:a16="http://schemas.microsoft.com/office/drawing/2014/main" id="{330F69B0-29A5-4F68-B0B2-DC4567B056C6}"/>
                  </a:ext>
                </a:extLst>
              </p:cNvPr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îşḷiḓè">
                <a:extLst>
                  <a:ext uri="{FF2B5EF4-FFF2-40B4-BE49-F238E27FC236}">
                    <a16:creationId xmlns:a16="http://schemas.microsoft.com/office/drawing/2014/main" id="{7B1BC31B-EA59-46EA-AFDD-7D692FE7AA67}"/>
                  </a:ext>
                </a:extLst>
              </p:cNvPr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íṥļíḋe">
                <a:extLst>
                  <a:ext uri="{FF2B5EF4-FFF2-40B4-BE49-F238E27FC236}">
                    <a16:creationId xmlns:a16="http://schemas.microsoft.com/office/drawing/2014/main" id="{AC3BAD2B-E25B-4BF1-9F6B-2FEA3CEA7AEE}"/>
                  </a:ext>
                </a:extLst>
              </p:cNvPr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îśḷiḓe">
                <a:extLst>
                  <a:ext uri="{FF2B5EF4-FFF2-40B4-BE49-F238E27FC236}">
                    <a16:creationId xmlns:a16="http://schemas.microsoft.com/office/drawing/2014/main" id="{14E07D77-B8D2-4A8E-9AE2-5EEA13954574}"/>
                  </a:ext>
                </a:extLst>
              </p:cNvPr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íṡ1iḑe">
                <a:extLst>
                  <a:ext uri="{FF2B5EF4-FFF2-40B4-BE49-F238E27FC236}">
                    <a16:creationId xmlns:a16="http://schemas.microsoft.com/office/drawing/2014/main" id="{61589318-8386-4B5A-B51E-EFE42416C153}"/>
                  </a:ext>
                </a:extLst>
              </p:cNvPr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iṥlîḓè">
                <a:extLst>
                  <a:ext uri="{FF2B5EF4-FFF2-40B4-BE49-F238E27FC236}">
                    <a16:creationId xmlns:a16="http://schemas.microsoft.com/office/drawing/2014/main" id="{61826816-E423-42A9-AF9F-C2FF39C92BBF}"/>
                  </a:ext>
                </a:extLst>
              </p:cNvPr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išliďe">
                <a:extLst>
                  <a:ext uri="{FF2B5EF4-FFF2-40B4-BE49-F238E27FC236}">
                    <a16:creationId xmlns:a16="http://schemas.microsoft.com/office/drawing/2014/main" id="{8FD7897F-1C41-4306-A11C-1CBBBDDF2568}"/>
                  </a:ext>
                </a:extLst>
              </p:cNvPr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îśľîḓê">
                <a:extLst>
                  <a:ext uri="{FF2B5EF4-FFF2-40B4-BE49-F238E27FC236}">
                    <a16:creationId xmlns:a16="http://schemas.microsoft.com/office/drawing/2014/main" id="{D25C4313-117D-4C4B-AEEE-5F8BD3FA1432}"/>
                  </a:ext>
                </a:extLst>
              </p:cNvPr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íṥlîďê">
                <a:extLst>
                  <a:ext uri="{FF2B5EF4-FFF2-40B4-BE49-F238E27FC236}">
                    <a16:creationId xmlns:a16="http://schemas.microsoft.com/office/drawing/2014/main" id="{099D4A2A-4A5F-4AC8-ABF2-185A743EC379}"/>
                  </a:ext>
                </a:extLst>
              </p:cNvPr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ïşḻîdé">
                <a:extLst>
                  <a:ext uri="{FF2B5EF4-FFF2-40B4-BE49-F238E27FC236}">
                    <a16:creationId xmlns:a16="http://schemas.microsoft.com/office/drawing/2014/main" id="{FA69DCAE-7C3E-4958-9E2B-69C3BC436A41}"/>
                  </a:ext>
                </a:extLst>
              </p:cNvPr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íṩľîďè">
                <a:extLst>
                  <a:ext uri="{FF2B5EF4-FFF2-40B4-BE49-F238E27FC236}">
                    <a16:creationId xmlns:a16="http://schemas.microsoft.com/office/drawing/2014/main" id="{7B7FF98A-D96D-4724-8C02-29008E9F1E9D}"/>
                  </a:ext>
                </a:extLst>
              </p:cNvPr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iṣḻiḍè">
                <a:extLst>
                  <a:ext uri="{FF2B5EF4-FFF2-40B4-BE49-F238E27FC236}">
                    <a16:creationId xmlns:a16="http://schemas.microsoft.com/office/drawing/2014/main" id="{E21BD426-FBD8-4B6E-8080-7B7057C926E2}"/>
                  </a:ext>
                </a:extLst>
              </p:cNvPr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ślîḑè">
                <a:extLst>
                  <a:ext uri="{FF2B5EF4-FFF2-40B4-BE49-F238E27FC236}">
                    <a16:creationId xmlns:a16="http://schemas.microsoft.com/office/drawing/2014/main" id="{4E064C06-DB71-489F-A148-B95843440A36}"/>
                  </a:ext>
                </a:extLst>
              </p:cNvPr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ïṧļiḓe">
                <a:extLst>
                  <a:ext uri="{FF2B5EF4-FFF2-40B4-BE49-F238E27FC236}">
                    <a16:creationId xmlns:a16="http://schemas.microsoft.com/office/drawing/2014/main" id="{991CC52D-FB68-4F23-88E8-B6DEB6FF6F21}"/>
                  </a:ext>
                </a:extLst>
              </p:cNvPr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ïṥļíďé">
                <a:extLst>
                  <a:ext uri="{FF2B5EF4-FFF2-40B4-BE49-F238E27FC236}">
                    <a16:creationId xmlns:a16="http://schemas.microsoft.com/office/drawing/2014/main" id="{7C782A22-0977-483A-877E-E1AA4403052A}"/>
                  </a:ext>
                </a:extLst>
              </p:cNvPr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îṥḷîďè">
                <a:extLst>
                  <a:ext uri="{FF2B5EF4-FFF2-40B4-BE49-F238E27FC236}">
                    <a16:creationId xmlns:a16="http://schemas.microsoft.com/office/drawing/2014/main" id="{69C8729F-1398-42CE-87A3-35C9F84C5D3F}"/>
                  </a:ext>
                </a:extLst>
              </p:cNvPr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îşľiḍe">
                <a:extLst>
                  <a:ext uri="{FF2B5EF4-FFF2-40B4-BE49-F238E27FC236}">
                    <a16:creationId xmlns:a16="http://schemas.microsoft.com/office/drawing/2014/main" id="{BE621CC4-A7AA-4399-BB60-593780BD9C14}"/>
                  </a:ext>
                </a:extLst>
              </p:cNvPr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ï$lïḓé">
                <a:extLst>
                  <a:ext uri="{FF2B5EF4-FFF2-40B4-BE49-F238E27FC236}">
                    <a16:creationId xmlns:a16="http://schemas.microsoft.com/office/drawing/2014/main" id="{32AB1207-7668-4E22-999E-91B72782C350}"/>
                  </a:ext>
                </a:extLst>
              </p:cNvPr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îsľíḑe">
                <a:extLst>
                  <a:ext uri="{FF2B5EF4-FFF2-40B4-BE49-F238E27FC236}">
                    <a16:creationId xmlns:a16="http://schemas.microsoft.com/office/drawing/2014/main" id="{BBAA5C02-4A18-4C30-B260-B8D80430E679}"/>
                  </a:ext>
                </a:extLst>
              </p:cNvPr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iSḷíḑè">
                <a:extLst>
                  <a:ext uri="{FF2B5EF4-FFF2-40B4-BE49-F238E27FC236}">
                    <a16:creationId xmlns:a16="http://schemas.microsoft.com/office/drawing/2014/main" id="{00E81286-A21C-431F-BE81-F10FBDEA6FC5}"/>
                  </a:ext>
                </a:extLst>
              </p:cNvPr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îṧḷiḑê">
                <a:extLst>
                  <a:ext uri="{FF2B5EF4-FFF2-40B4-BE49-F238E27FC236}">
                    <a16:creationId xmlns:a16="http://schemas.microsoft.com/office/drawing/2014/main" id="{08D8C05A-3505-4C69-B925-2F5142CF38E1}"/>
                  </a:ext>
                </a:extLst>
              </p:cNvPr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íṡľïdé">
                <a:extLst>
                  <a:ext uri="{FF2B5EF4-FFF2-40B4-BE49-F238E27FC236}">
                    <a16:creationId xmlns:a16="http://schemas.microsoft.com/office/drawing/2014/main" id="{A6624540-B5D6-4481-82ED-0E2A688A65B3}"/>
                  </a:ext>
                </a:extLst>
              </p:cNvPr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iṧľíḋé">
                <a:extLst>
                  <a:ext uri="{FF2B5EF4-FFF2-40B4-BE49-F238E27FC236}">
                    <a16:creationId xmlns:a16="http://schemas.microsoft.com/office/drawing/2014/main" id="{A53C7F53-730B-4E82-A00A-FE2DC67A16B1}"/>
                  </a:ext>
                </a:extLst>
              </p:cNvPr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ïsḻïďê">
                <a:extLst>
                  <a:ext uri="{FF2B5EF4-FFF2-40B4-BE49-F238E27FC236}">
                    <a16:creationId xmlns:a16="http://schemas.microsoft.com/office/drawing/2014/main" id="{A242DFC3-E0E5-4D45-A8EB-CBA0BF5884E8}"/>
                  </a:ext>
                </a:extLst>
              </p:cNvPr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ísḻîḑê">
                <a:extLst>
                  <a:ext uri="{FF2B5EF4-FFF2-40B4-BE49-F238E27FC236}">
                    <a16:creationId xmlns:a16="http://schemas.microsoft.com/office/drawing/2014/main" id="{DC8E6EC5-D494-4F46-8426-BA172513BC1E}"/>
                  </a:ext>
                </a:extLst>
              </p:cNvPr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ïṩľiḍé">
                <a:extLst>
                  <a:ext uri="{FF2B5EF4-FFF2-40B4-BE49-F238E27FC236}">
                    <a16:creationId xmlns:a16="http://schemas.microsoft.com/office/drawing/2014/main" id="{6FED6D20-81FB-46F4-92D1-0F786401D7DC}"/>
                  </a:ext>
                </a:extLst>
              </p:cNvPr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íṧḷíḍè">
                <a:extLst>
                  <a:ext uri="{FF2B5EF4-FFF2-40B4-BE49-F238E27FC236}">
                    <a16:creationId xmlns:a16="http://schemas.microsoft.com/office/drawing/2014/main" id="{B10EEF74-9AFF-4813-AC67-3CD9E130063B}"/>
                  </a:ext>
                </a:extLst>
              </p:cNvPr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iŝ1ïḍê">
                <a:extLst>
                  <a:ext uri="{FF2B5EF4-FFF2-40B4-BE49-F238E27FC236}">
                    <a16:creationId xmlns:a16="http://schemas.microsoft.com/office/drawing/2014/main" id="{B45F529C-0DCC-4EDE-BAD6-671A3BE912EE}"/>
                  </a:ext>
                </a:extLst>
              </p:cNvPr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ṥḷiḍé">
                <a:extLst>
                  <a:ext uri="{FF2B5EF4-FFF2-40B4-BE49-F238E27FC236}">
                    <a16:creationId xmlns:a16="http://schemas.microsoft.com/office/drawing/2014/main" id="{BEC983DD-897A-4DCA-9DE7-62B031D22AC2}"/>
                  </a:ext>
                </a:extLst>
              </p:cNvPr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íṧḻïďè">
                <a:extLst>
                  <a:ext uri="{FF2B5EF4-FFF2-40B4-BE49-F238E27FC236}">
                    <a16:creationId xmlns:a16="http://schemas.microsoft.com/office/drawing/2014/main" id="{F7EF8BDC-B00B-4D0E-94BE-95E9603A4E49}"/>
                  </a:ext>
                </a:extLst>
              </p:cNvPr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ïšḷîdé">
                <a:extLst>
                  <a:ext uri="{FF2B5EF4-FFF2-40B4-BE49-F238E27FC236}">
                    <a16:creationId xmlns:a16="http://schemas.microsoft.com/office/drawing/2014/main" id="{163DAB05-F844-4B2E-8FDF-B47A56B13C30}"/>
                  </a:ext>
                </a:extLst>
              </p:cNvPr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işľïďé">
                <a:extLst>
                  <a:ext uri="{FF2B5EF4-FFF2-40B4-BE49-F238E27FC236}">
                    <a16:creationId xmlns:a16="http://schemas.microsoft.com/office/drawing/2014/main" id="{98900D07-EFB9-479B-A4F8-0D41E1764EB0}"/>
                  </a:ext>
                </a:extLst>
              </p:cNvPr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ïṩḷîḓe">
                <a:extLst>
                  <a:ext uri="{FF2B5EF4-FFF2-40B4-BE49-F238E27FC236}">
                    <a16:creationId xmlns:a16="http://schemas.microsoft.com/office/drawing/2014/main" id="{A650A7B2-2EF7-478C-9B68-5014557C4057}"/>
                  </a:ext>
                </a:extLst>
              </p:cNvPr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ïṡḷiḓe">
                <a:extLst>
                  <a:ext uri="{FF2B5EF4-FFF2-40B4-BE49-F238E27FC236}">
                    <a16:creationId xmlns:a16="http://schemas.microsoft.com/office/drawing/2014/main" id="{C07FDC82-218A-4F35-A1C2-6C6330F3D4F3}"/>
                  </a:ext>
                </a:extLst>
              </p:cNvPr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iṥ1ïḓé">
                <a:extLst>
                  <a:ext uri="{FF2B5EF4-FFF2-40B4-BE49-F238E27FC236}">
                    <a16:creationId xmlns:a16="http://schemas.microsoft.com/office/drawing/2014/main" id="{A9A90DC1-3FFC-498C-BD05-6BE0DBEAD9A1}"/>
                  </a:ext>
                </a:extLst>
              </p:cNvPr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îṣḻiḍè">
                <a:extLst>
                  <a:ext uri="{FF2B5EF4-FFF2-40B4-BE49-F238E27FC236}">
                    <a16:creationId xmlns:a16="http://schemas.microsoft.com/office/drawing/2014/main" id="{039476A8-1CF4-46C9-B8DD-941023615DC0}"/>
                  </a:ext>
                </a:extLst>
              </p:cNvPr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îŝļíḓè">
                <a:extLst>
                  <a:ext uri="{FF2B5EF4-FFF2-40B4-BE49-F238E27FC236}">
                    <a16:creationId xmlns:a16="http://schemas.microsoft.com/office/drawing/2014/main" id="{7121CEBD-1D19-454C-8C30-94A68883D7E0}"/>
                  </a:ext>
                </a:extLst>
              </p:cNvPr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íşļiḍê">
                <a:extLst>
                  <a:ext uri="{FF2B5EF4-FFF2-40B4-BE49-F238E27FC236}">
                    <a16:creationId xmlns:a16="http://schemas.microsoft.com/office/drawing/2014/main" id="{D9FBA297-B99C-46A0-BC8D-398BBF064DCA}"/>
                  </a:ext>
                </a:extLst>
              </p:cNvPr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îṧ1îdè">
                <a:extLst>
                  <a:ext uri="{FF2B5EF4-FFF2-40B4-BE49-F238E27FC236}">
                    <a16:creationId xmlns:a16="http://schemas.microsoft.com/office/drawing/2014/main" id="{90DFD241-5B0B-4C10-B979-8CB5817EAF09}"/>
                  </a:ext>
                </a:extLst>
              </p:cNvPr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îš1îḍé">
                <a:extLst>
                  <a:ext uri="{FF2B5EF4-FFF2-40B4-BE49-F238E27FC236}">
                    <a16:creationId xmlns:a16="http://schemas.microsoft.com/office/drawing/2014/main" id="{3BE64AF0-2361-4BCB-B0A4-A1E7C1ADF199}"/>
                  </a:ext>
                </a:extLst>
              </p:cNvPr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ślïdè">
                <a:extLst>
                  <a:ext uri="{FF2B5EF4-FFF2-40B4-BE49-F238E27FC236}">
                    <a16:creationId xmlns:a16="http://schemas.microsoft.com/office/drawing/2014/main" id="{49EDA16C-146E-4C1B-AC1D-69A35B892531}"/>
                  </a:ext>
                </a:extLst>
              </p:cNvPr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îṣ1ídê">
                <a:extLst>
                  <a:ext uri="{FF2B5EF4-FFF2-40B4-BE49-F238E27FC236}">
                    <a16:creationId xmlns:a16="http://schemas.microsoft.com/office/drawing/2014/main" id="{8D56F2E3-1183-4896-8469-4365C0DE0ADE}"/>
                  </a:ext>
                </a:extLst>
              </p:cNvPr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îśḷíḓê">
                <a:extLst>
                  <a:ext uri="{FF2B5EF4-FFF2-40B4-BE49-F238E27FC236}">
                    <a16:creationId xmlns:a16="http://schemas.microsoft.com/office/drawing/2014/main" id="{9B0BE4C2-BF43-4B8A-AEF3-C6A328C615AF}"/>
                  </a:ext>
                </a:extLst>
              </p:cNvPr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íšlidê">
                <a:extLst>
                  <a:ext uri="{FF2B5EF4-FFF2-40B4-BE49-F238E27FC236}">
                    <a16:creationId xmlns:a16="http://schemas.microsoft.com/office/drawing/2014/main" id="{D649E24F-9127-4E37-9EB2-1F667312D558}"/>
                  </a:ext>
                </a:extLst>
              </p:cNvPr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îşļíḍé">
                <a:extLst>
                  <a:ext uri="{FF2B5EF4-FFF2-40B4-BE49-F238E27FC236}">
                    <a16:creationId xmlns:a16="http://schemas.microsoft.com/office/drawing/2014/main" id="{733AFD08-47E0-436F-919B-8318C1C9F385}"/>
                  </a:ext>
                </a:extLst>
              </p:cNvPr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íšliďè">
                <a:extLst>
                  <a:ext uri="{FF2B5EF4-FFF2-40B4-BE49-F238E27FC236}">
                    <a16:creationId xmlns:a16="http://schemas.microsoft.com/office/drawing/2014/main" id="{AFF224FF-A6E2-492B-A9DD-E7CEBC879493}"/>
                  </a:ext>
                </a:extLst>
              </p:cNvPr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iṥḻíḑé">
                <a:extLst>
                  <a:ext uri="{FF2B5EF4-FFF2-40B4-BE49-F238E27FC236}">
                    <a16:creationId xmlns:a16="http://schemas.microsoft.com/office/drawing/2014/main" id="{F541A79C-942D-468E-B6AB-779916340D79}"/>
                  </a:ext>
                </a:extLst>
              </p:cNvPr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ṩḷidê">
                <a:extLst>
                  <a:ext uri="{FF2B5EF4-FFF2-40B4-BE49-F238E27FC236}">
                    <a16:creationId xmlns:a16="http://schemas.microsoft.com/office/drawing/2014/main" id="{CDABBB92-8726-42FE-8330-D4795F798CDB}"/>
                  </a:ext>
                </a:extLst>
              </p:cNvPr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ṩlíḋé">
                <a:extLst>
                  <a:ext uri="{FF2B5EF4-FFF2-40B4-BE49-F238E27FC236}">
                    <a16:creationId xmlns:a16="http://schemas.microsoft.com/office/drawing/2014/main" id="{40B6F755-4495-45EF-9622-983F1F645A8A}"/>
                  </a:ext>
                </a:extLst>
              </p:cNvPr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íṥlíḋe">
                <a:extLst>
                  <a:ext uri="{FF2B5EF4-FFF2-40B4-BE49-F238E27FC236}">
                    <a16:creationId xmlns:a16="http://schemas.microsoft.com/office/drawing/2014/main" id="{7453AA89-9E2B-49BB-AC9D-6FBEC59D658D}"/>
                  </a:ext>
                </a:extLst>
              </p:cNvPr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ïs1îďe">
                <a:extLst>
                  <a:ext uri="{FF2B5EF4-FFF2-40B4-BE49-F238E27FC236}">
                    <a16:creationId xmlns:a16="http://schemas.microsoft.com/office/drawing/2014/main" id="{032E42CE-73FE-4FB8-82B9-2DE25C9E9B68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ṥľíde">
                <a:extLst>
                  <a:ext uri="{FF2B5EF4-FFF2-40B4-BE49-F238E27FC236}">
                    <a16:creationId xmlns:a16="http://schemas.microsoft.com/office/drawing/2014/main" id="{943C3F6D-5854-4526-9815-19561330F2D0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ïslíḋé">
                <a:extLst>
                  <a:ext uri="{FF2B5EF4-FFF2-40B4-BE49-F238E27FC236}">
                    <a16:creationId xmlns:a16="http://schemas.microsoft.com/office/drawing/2014/main" id="{2577D2B7-0AF0-47B7-9D98-BF2859B0A511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iṩḷîḓê">
                <a:extLst>
                  <a:ext uri="{FF2B5EF4-FFF2-40B4-BE49-F238E27FC236}">
                    <a16:creationId xmlns:a16="http://schemas.microsoft.com/office/drawing/2014/main" id="{7006233D-82F9-4020-AFF1-E9CBFA75006B}"/>
                  </a:ext>
                </a:extLst>
              </p:cNvPr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ísļîḓè">
                <a:extLst>
                  <a:ext uri="{FF2B5EF4-FFF2-40B4-BE49-F238E27FC236}">
                    <a16:creationId xmlns:a16="http://schemas.microsoft.com/office/drawing/2014/main" id="{B1D61CF5-813E-47FB-86E3-E87C3EF762B7}"/>
                  </a:ext>
                </a:extLst>
              </p:cNvPr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iŝlîḑè">
                <a:extLst>
                  <a:ext uri="{FF2B5EF4-FFF2-40B4-BE49-F238E27FC236}">
                    <a16:creationId xmlns:a16="http://schemas.microsoft.com/office/drawing/2014/main" id="{D6B0C354-635F-497C-BCB0-0B385B52D490}"/>
                  </a:ext>
                </a:extLst>
              </p:cNvPr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2" name="îṡļîḋé">
                <a:extLst>
                  <a:ext uri="{FF2B5EF4-FFF2-40B4-BE49-F238E27FC236}">
                    <a16:creationId xmlns:a16="http://schemas.microsoft.com/office/drawing/2014/main" id="{265C921F-D176-485C-A0A8-E78986F457AB}"/>
                  </a:ext>
                </a:extLst>
              </p:cNvPr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3" name="íṥľiḋe">
                <a:extLst>
                  <a:ext uri="{FF2B5EF4-FFF2-40B4-BE49-F238E27FC236}">
                    <a16:creationId xmlns:a16="http://schemas.microsoft.com/office/drawing/2014/main" id="{E8E8586A-BEE1-4E4B-AE71-AFA263739F9C}"/>
                  </a:ext>
                </a:extLst>
              </p:cNvPr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4" name="íṧľîḍê">
                <a:extLst>
                  <a:ext uri="{FF2B5EF4-FFF2-40B4-BE49-F238E27FC236}">
                    <a16:creationId xmlns:a16="http://schemas.microsoft.com/office/drawing/2014/main" id="{A679B26D-907A-40B5-AC2D-1A5DB2DBCDCD}"/>
                  </a:ext>
                </a:extLst>
              </p:cNvPr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7" name="îšḻíḑé">
              <a:extLst>
                <a:ext uri="{FF2B5EF4-FFF2-40B4-BE49-F238E27FC236}">
                  <a16:creationId xmlns:a16="http://schemas.microsoft.com/office/drawing/2014/main" id="{CC4A85C3-D08B-4511-A208-E012E69AB5DC}"/>
                </a:ext>
              </a:extLst>
            </p:cNvPr>
            <p:cNvGrpSpPr/>
            <p:nvPr/>
          </p:nvGrpSpPr>
          <p:grpSpPr>
            <a:xfrm>
              <a:off x="664830" y="1209321"/>
              <a:ext cx="5243938" cy="1389665"/>
              <a:chOff x="664830" y="1209321"/>
              <a:chExt cx="5243938" cy="1389665"/>
            </a:xfrm>
          </p:grpSpPr>
          <p:sp>
            <p:nvSpPr>
              <p:cNvPr id="21" name="ísľiḋê">
                <a:extLst>
                  <a:ext uri="{FF2B5EF4-FFF2-40B4-BE49-F238E27FC236}">
                    <a16:creationId xmlns:a16="http://schemas.microsoft.com/office/drawing/2014/main" id="{4CA7AB9C-FB5A-4212-8111-021C1A370F2B}"/>
                  </a:ext>
                </a:extLst>
              </p:cNvPr>
              <p:cNvSpPr/>
              <p:nvPr/>
            </p:nvSpPr>
            <p:spPr bwMode="auto">
              <a:xfrm>
                <a:off x="3527537" y="1622201"/>
                <a:ext cx="2381231" cy="976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Excel</a:t>
                </a:r>
                <a:r>
                  <a:rPr lang="zh-CN" altLang="en-US" sz="900" dirty="0"/>
                  <a:t>的生成速度是比较慢的，对于报表导出功能，如果行数过多，只能采取离线模式，通过后台任务生成完之后下载</a:t>
                </a:r>
                <a:r>
                  <a:rPr lang="en-US" altLang="zh-CN" sz="900" dirty="0"/>
                  <a:t>. 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可以考虑部署单独的容器运行报表、统计相关功能（通过</a:t>
                </a:r>
                <a:r>
                  <a:rPr lang="en-US" altLang="zh-CN" sz="900" dirty="0"/>
                  <a:t>Nginx</a:t>
                </a:r>
                <a:r>
                  <a:rPr lang="zh-CN" altLang="en-US" sz="900" dirty="0"/>
                  <a:t>均衡即可）</a:t>
                </a:r>
                <a:r>
                  <a:rPr lang="en-US" altLang="zh-CN" sz="900" dirty="0"/>
                  <a:t>.</a:t>
                </a:r>
              </a:p>
            </p:txBody>
          </p:sp>
          <p:sp>
            <p:nvSpPr>
              <p:cNvPr id="22" name="î$ḷidè">
                <a:extLst>
                  <a:ext uri="{FF2B5EF4-FFF2-40B4-BE49-F238E27FC236}">
                    <a16:creationId xmlns:a16="http://schemas.microsoft.com/office/drawing/2014/main" id="{5B8BB3AB-D060-4377-93E9-74D8407A7DF9}"/>
                  </a:ext>
                </a:extLst>
              </p:cNvPr>
              <p:cNvSpPr txBox="1"/>
              <p:nvPr/>
            </p:nvSpPr>
            <p:spPr bwMode="auto">
              <a:xfrm>
                <a:off x="3527537" y="1209321"/>
                <a:ext cx="238123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关于报表导出</a:t>
                </a:r>
              </a:p>
            </p:txBody>
          </p:sp>
          <p:sp>
            <p:nvSpPr>
              <p:cNvPr id="23" name="ïṡļïďê">
                <a:extLst>
                  <a:ext uri="{FF2B5EF4-FFF2-40B4-BE49-F238E27FC236}">
                    <a16:creationId xmlns:a16="http://schemas.microsoft.com/office/drawing/2014/main" id="{CF2C0D5D-0060-4252-AE7F-B5C0DF9C1A3C}"/>
                  </a:ext>
                </a:extLst>
              </p:cNvPr>
              <p:cNvSpPr/>
              <p:nvPr/>
            </p:nvSpPr>
            <p:spPr bwMode="auto">
              <a:xfrm>
                <a:off x="664830" y="1622201"/>
                <a:ext cx="2381231" cy="895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理想情况不应该存在</a:t>
                </a:r>
                <a:r>
                  <a:rPr lang="en-US" altLang="zh-CN" sz="900" dirty="0"/>
                  <a:t>JC</a:t>
                </a:r>
                <a:r>
                  <a:rPr lang="zh-CN" altLang="en-US" sz="900" dirty="0"/>
                  <a:t>版本和瑞航版本，而应该只有一个版本，越通用对产品化输出越有利</a:t>
                </a:r>
                <a:r>
                  <a:rPr lang="en-US" altLang="zh-CN" sz="900" dirty="0"/>
                  <a:t>. 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900" dirty="0"/>
                  <a:t>JC</a:t>
                </a:r>
                <a:r>
                  <a:rPr lang="zh-CN" altLang="en-US" sz="900" dirty="0"/>
                  <a:t>由于时间太紧，没有时间进行很好的设计，只能形成单独版本以</a:t>
                </a:r>
                <a:r>
                  <a:rPr lang="en-US" altLang="zh-CN" sz="900" dirty="0"/>
                  <a:t>JC</a:t>
                </a:r>
                <a:r>
                  <a:rPr lang="zh-CN" altLang="en-US" sz="900" dirty="0"/>
                  <a:t>需求驱动进行功能开发</a:t>
                </a:r>
                <a:r>
                  <a:rPr lang="en-US" altLang="zh-CN" sz="900" dirty="0"/>
                  <a:t>.</a:t>
                </a:r>
              </a:p>
            </p:txBody>
          </p:sp>
          <p:sp>
            <p:nvSpPr>
              <p:cNvPr id="24" name="iṩ1iḋe">
                <a:extLst>
                  <a:ext uri="{FF2B5EF4-FFF2-40B4-BE49-F238E27FC236}">
                    <a16:creationId xmlns:a16="http://schemas.microsoft.com/office/drawing/2014/main" id="{69831DEA-2AF4-4CEE-A1C3-06D7E26B3237}"/>
                  </a:ext>
                </a:extLst>
              </p:cNvPr>
              <p:cNvSpPr txBox="1"/>
              <p:nvPr/>
            </p:nvSpPr>
            <p:spPr bwMode="auto">
              <a:xfrm>
                <a:off x="664830" y="1209321"/>
                <a:ext cx="238123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版本统一</a:t>
                </a:r>
              </a:p>
            </p:txBody>
          </p:sp>
        </p:grpSp>
        <p:grpSp>
          <p:nvGrpSpPr>
            <p:cNvPr id="8" name="ís1iďé">
              <a:extLst>
                <a:ext uri="{FF2B5EF4-FFF2-40B4-BE49-F238E27FC236}">
                  <a16:creationId xmlns:a16="http://schemas.microsoft.com/office/drawing/2014/main" id="{16199B76-27BF-4FF0-A1AF-CC062EC958E1}"/>
                </a:ext>
              </a:extLst>
            </p:cNvPr>
            <p:cNvGrpSpPr/>
            <p:nvPr/>
          </p:nvGrpSpPr>
          <p:grpSpPr>
            <a:xfrm>
              <a:off x="664830" y="2969508"/>
              <a:ext cx="5243938" cy="1417230"/>
              <a:chOff x="664830" y="3158260"/>
              <a:chExt cx="5243938" cy="1417230"/>
            </a:xfrm>
          </p:grpSpPr>
          <p:sp>
            <p:nvSpPr>
              <p:cNvPr id="17" name="î$ḷíḋê">
                <a:extLst>
                  <a:ext uri="{FF2B5EF4-FFF2-40B4-BE49-F238E27FC236}">
                    <a16:creationId xmlns:a16="http://schemas.microsoft.com/office/drawing/2014/main" id="{812F3687-280E-4055-B870-B1FD1C746B29}"/>
                  </a:ext>
                </a:extLst>
              </p:cNvPr>
              <p:cNvSpPr/>
              <p:nvPr/>
            </p:nvSpPr>
            <p:spPr bwMode="auto">
              <a:xfrm>
                <a:off x="3527537" y="3571140"/>
                <a:ext cx="2381231" cy="966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出生日期这个信息其实很特殊，表面看是时间，但是实际使用很多时候不是。因为没有时分秒信息，当系统支持国际化时，时区问题会导致生日信息异常，不如存储为字符串其实更加方便使用。</a:t>
                </a:r>
                <a:endParaRPr lang="en-US" altLang="zh-CN" sz="900" dirty="0"/>
              </a:p>
            </p:txBody>
          </p:sp>
          <p:sp>
            <p:nvSpPr>
              <p:cNvPr id="18" name="ïŝlíḋè">
                <a:extLst>
                  <a:ext uri="{FF2B5EF4-FFF2-40B4-BE49-F238E27FC236}">
                    <a16:creationId xmlns:a16="http://schemas.microsoft.com/office/drawing/2014/main" id="{BD23BBD7-786E-49D9-81E6-EEAEC8044FBE}"/>
                  </a:ext>
                </a:extLst>
              </p:cNvPr>
              <p:cNvSpPr txBox="1"/>
              <p:nvPr/>
            </p:nvSpPr>
            <p:spPr bwMode="auto">
              <a:xfrm>
                <a:off x="3527537" y="3158260"/>
                <a:ext cx="238123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关于生日的存储</a:t>
                </a:r>
              </a:p>
            </p:txBody>
          </p:sp>
          <p:sp>
            <p:nvSpPr>
              <p:cNvPr id="19" name="iṩlîďe">
                <a:extLst>
                  <a:ext uri="{FF2B5EF4-FFF2-40B4-BE49-F238E27FC236}">
                    <a16:creationId xmlns:a16="http://schemas.microsoft.com/office/drawing/2014/main" id="{AC4251A7-E47B-4875-A014-89161C697F7D}"/>
                  </a:ext>
                </a:extLst>
              </p:cNvPr>
              <p:cNvSpPr/>
              <p:nvPr/>
            </p:nvSpPr>
            <p:spPr bwMode="auto">
              <a:xfrm>
                <a:off x="664830" y="3571140"/>
                <a:ext cx="2381231" cy="100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对于</a:t>
                </a:r>
                <a:r>
                  <a:rPr lang="en-US" altLang="zh-CN" sz="900" dirty="0"/>
                  <a:t>IBE</a:t>
                </a:r>
                <a:r>
                  <a:rPr lang="zh-CN" altLang="en-US" sz="900" dirty="0"/>
                  <a:t>异常情况考虑不足，某些方法调用</a:t>
                </a:r>
                <a:r>
                  <a:rPr lang="en-US" altLang="zh-CN" sz="900" dirty="0"/>
                  <a:t>IBE</a:t>
                </a:r>
                <a:r>
                  <a:rPr lang="zh-CN" altLang="en-US" sz="900" dirty="0"/>
                  <a:t>时如果发生错误会导致数据不正常或无效占座</a:t>
                </a:r>
                <a:r>
                  <a:rPr lang="en-US" altLang="zh-CN" sz="900" dirty="0"/>
                  <a:t>.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系统的补偿机制不完善，目前版本迭代中也在逐步改进（提取票号、座位再确认等）</a:t>
                </a:r>
                <a:r>
                  <a:rPr lang="en-US" altLang="zh-CN" sz="900" dirty="0"/>
                  <a:t>.</a:t>
                </a:r>
              </a:p>
            </p:txBody>
          </p:sp>
          <p:sp>
            <p:nvSpPr>
              <p:cNvPr id="20" name="ïśľïḋê">
                <a:extLst>
                  <a:ext uri="{FF2B5EF4-FFF2-40B4-BE49-F238E27FC236}">
                    <a16:creationId xmlns:a16="http://schemas.microsoft.com/office/drawing/2014/main" id="{A08AEB1E-6FBF-4DCC-89E8-5B693EC92E48}"/>
                  </a:ext>
                </a:extLst>
              </p:cNvPr>
              <p:cNvSpPr txBox="1"/>
              <p:nvPr/>
            </p:nvSpPr>
            <p:spPr bwMode="auto">
              <a:xfrm>
                <a:off x="664830" y="3158260"/>
                <a:ext cx="238123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异常处理考虑不够</a:t>
                </a:r>
              </a:p>
            </p:txBody>
          </p:sp>
        </p:grpSp>
        <p:grpSp>
          <p:nvGrpSpPr>
            <p:cNvPr id="9" name="ïṥļîdê">
              <a:extLst>
                <a:ext uri="{FF2B5EF4-FFF2-40B4-BE49-F238E27FC236}">
                  <a16:creationId xmlns:a16="http://schemas.microsoft.com/office/drawing/2014/main" id="{C3D4BFBE-5C42-453B-8AA6-E0AA407A1AFD}"/>
                </a:ext>
              </a:extLst>
            </p:cNvPr>
            <p:cNvGrpSpPr/>
            <p:nvPr/>
          </p:nvGrpSpPr>
          <p:grpSpPr>
            <a:xfrm>
              <a:off x="664830" y="4729696"/>
              <a:ext cx="5243938" cy="1036427"/>
              <a:chOff x="664830" y="5107198"/>
              <a:chExt cx="5243938" cy="1036427"/>
            </a:xfrm>
          </p:grpSpPr>
          <p:sp>
            <p:nvSpPr>
              <p:cNvPr id="13" name="îṩḻîḍê">
                <a:extLst>
                  <a:ext uri="{FF2B5EF4-FFF2-40B4-BE49-F238E27FC236}">
                    <a16:creationId xmlns:a16="http://schemas.microsoft.com/office/drawing/2014/main" id="{E8A2BDD5-600C-402E-BF5E-ED9B712AD4C3}"/>
                  </a:ext>
                </a:extLst>
              </p:cNvPr>
              <p:cNvSpPr/>
              <p:nvPr/>
            </p:nvSpPr>
            <p:spPr bwMode="auto">
              <a:xfrm>
                <a:off x="3527537" y="5520078"/>
                <a:ext cx="2381231" cy="62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一个订单人员太多时拆分多个</a:t>
                </a:r>
                <a:r>
                  <a:rPr lang="en-US" altLang="zh-CN" sz="900" dirty="0"/>
                  <a:t>PNR</a:t>
                </a:r>
                <a:r>
                  <a:rPr lang="zh-CN" altLang="en-US" sz="900" dirty="0"/>
                  <a:t>防止出票失败</a:t>
                </a:r>
                <a:r>
                  <a:rPr lang="en-US" altLang="zh-CN" sz="900" dirty="0"/>
                  <a:t>. 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/>
                  <a:t>分单需求？</a:t>
                </a:r>
                <a:endParaRPr lang="en-US" altLang="zh-CN" sz="900" dirty="0"/>
              </a:p>
            </p:txBody>
          </p:sp>
          <p:sp>
            <p:nvSpPr>
              <p:cNvPr id="14" name="ï$ḷiḑê">
                <a:extLst>
                  <a:ext uri="{FF2B5EF4-FFF2-40B4-BE49-F238E27FC236}">
                    <a16:creationId xmlns:a16="http://schemas.microsoft.com/office/drawing/2014/main" id="{E98908C7-3B05-495B-9D3B-F3B8F86A011D}"/>
                  </a:ext>
                </a:extLst>
              </p:cNvPr>
              <p:cNvSpPr txBox="1"/>
              <p:nvPr/>
            </p:nvSpPr>
            <p:spPr bwMode="auto">
              <a:xfrm>
                <a:off x="3527537" y="5107198"/>
                <a:ext cx="238123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团队订单的</a:t>
                </a:r>
                <a:r>
                  <a:rPr lang="en-US" altLang="zh-CN" sz="1800" b="1" dirty="0"/>
                  <a:t>PNR</a:t>
                </a:r>
                <a:r>
                  <a:rPr lang="zh-CN" altLang="en-US" sz="1800" b="1" dirty="0"/>
                  <a:t>拆分</a:t>
                </a:r>
              </a:p>
            </p:txBody>
          </p:sp>
          <p:sp>
            <p:nvSpPr>
              <p:cNvPr id="15" name="iṡḻîdè">
                <a:extLst>
                  <a:ext uri="{FF2B5EF4-FFF2-40B4-BE49-F238E27FC236}">
                    <a16:creationId xmlns:a16="http://schemas.microsoft.com/office/drawing/2014/main" id="{A0753280-AAB1-465F-AABE-7A8133947AA6}"/>
                  </a:ext>
                </a:extLst>
              </p:cNvPr>
              <p:cNvSpPr/>
              <p:nvPr/>
            </p:nvSpPr>
            <p:spPr bwMode="auto">
              <a:xfrm>
                <a:off x="664830" y="5520078"/>
                <a:ext cx="2381231" cy="62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系列团导入任务</a:t>
                </a:r>
                <a:r>
                  <a:rPr lang="en-US" altLang="zh-CN" sz="900" dirty="0"/>
                  <a:t>. 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后续改造的报表生成任务</a:t>
                </a:r>
                <a:r>
                  <a:rPr lang="en-US" altLang="zh-CN" sz="900" dirty="0"/>
                  <a:t>.</a:t>
                </a:r>
              </a:p>
            </p:txBody>
          </p:sp>
          <p:sp>
            <p:nvSpPr>
              <p:cNvPr id="16" name="iṩ1iḓè">
                <a:extLst>
                  <a:ext uri="{FF2B5EF4-FFF2-40B4-BE49-F238E27FC236}">
                    <a16:creationId xmlns:a16="http://schemas.microsoft.com/office/drawing/2014/main" id="{577F0179-2993-4994-8F9F-2257263568C1}"/>
                  </a:ext>
                </a:extLst>
              </p:cNvPr>
              <p:cNvSpPr txBox="1"/>
              <p:nvPr/>
            </p:nvSpPr>
            <p:spPr bwMode="auto">
              <a:xfrm>
                <a:off x="664830" y="5107198"/>
                <a:ext cx="238123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 dirty="0"/>
                  <a:t>后台任务在系统重启时的恢复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CEE6757-DFE9-411F-854F-E1472773A133}"/>
                </a:ext>
              </a:extLst>
            </p:cNvPr>
            <p:cNvCxnSpPr>
              <a:cxnSpLocks/>
            </p:cNvCxnSpPr>
            <p:nvPr/>
          </p:nvCxnSpPr>
          <p:spPr>
            <a:xfrm>
              <a:off x="664830" y="2732698"/>
              <a:ext cx="523113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934BF71-C794-424E-89BF-6602F3D6FBA9}"/>
                </a:ext>
              </a:extLst>
            </p:cNvPr>
            <p:cNvCxnSpPr>
              <a:cxnSpLocks/>
            </p:cNvCxnSpPr>
            <p:nvPr/>
          </p:nvCxnSpPr>
          <p:spPr>
            <a:xfrm>
              <a:off x="677634" y="4493704"/>
              <a:ext cx="523113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7AF3795-6444-4902-AA05-E0E3527D8AE8}"/>
                </a:ext>
              </a:extLst>
            </p:cNvPr>
            <p:cNvCxnSpPr>
              <a:cxnSpLocks/>
              <a:endCxn id="99" idx="14"/>
            </p:cNvCxnSpPr>
            <p:nvPr/>
          </p:nvCxnSpPr>
          <p:spPr>
            <a:xfrm>
              <a:off x="687917" y="6146926"/>
              <a:ext cx="554928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4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40738B-F48E-4914-B96B-1C21D802695D}"/>
              </a:ext>
            </a:extLst>
          </p:cNvPr>
          <p:cNvSpPr txBox="1"/>
          <p:nvPr/>
        </p:nvSpPr>
        <p:spPr>
          <a:xfrm>
            <a:off x="6167753" y="2115919"/>
            <a:ext cx="2956775" cy="1268471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50001"/>
              </a:avLst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THANKS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3320" y="3429000"/>
            <a:ext cx="4631151" cy="656792"/>
          </a:xfrm>
        </p:spPr>
        <p:txBody>
          <a:bodyPr anchor="b">
            <a:norm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B2B </a:t>
            </a:r>
            <a:r>
              <a:rPr lang="zh-CN" altLang="en-US" sz="2200" dirty="0">
                <a:solidFill>
                  <a:schemeClr val="bg1"/>
                </a:solidFill>
              </a:rPr>
              <a:t>系统功能介绍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877547" y="2409197"/>
            <a:ext cx="1436393" cy="12488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093A-F15C-4576-B0D7-47BA294D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B2B</a:t>
            </a:r>
            <a:r>
              <a:rPr lang="zh-CN" altLang="en-US" dirty="0"/>
              <a:t>系统功能介绍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DB6E66-026D-44A4-A7B3-6E0A8566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íṥḻïḋe">
            <a:extLst>
              <a:ext uri="{FF2B5EF4-FFF2-40B4-BE49-F238E27FC236}">
                <a16:creationId xmlns:a16="http://schemas.microsoft.com/office/drawing/2014/main" id="{FA5CC02E-F531-4B85-9A5A-A0384448F7A1}"/>
              </a:ext>
            </a:extLst>
          </p:cNvPr>
          <p:cNvSpPr/>
          <p:nvPr/>
        </p:nvSpPr>
        <p:spPr bwMode="auto">
          <a:xfrm>
            <a:off x="669924" y="1123952"/>
            <a:ext cx="4936225" cy="5019673"/>
          </a:xfrm>
          <a:prstGeom prst="rect">
            <a:avLst/>
          </a:prstGeom>
          <a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 l="-44152" r="-43926"/>
            </a:stretch>
          </a:blipFill>
          <a:ln w="9525">
            <a:noFill/>
            <a:round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8A5DE9-70DC-4FD6-B78E-DCF52A86409C}"/>
              </a:ext>
            </a:extLst>
          </p:cNvPr>
          <p:cNvCxnSpPr/>
          <p:nvPr/>
        </p:nvCxnSpPr>
        <p:spPr>
          <a:xfrm>
            <a:off x="6133725" y="1123952"/>
            <a:ext cx="0" cy="501967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272827-3CE1-4B95-8F6D-FDB17AB3B6A5}"/>
              </a:ext>
            </a:extLst>
          </p:cNvPr>
          <p:cNvGrpSpPr/>
          <p:nvPr/>
        </p:nvGrpSpPr>
        <p:grpSpPr>
          <a:xfrm>
            <a:off x="6591683" y="1449000"/>
            <a:ext cx="4928806" cy="767434"/>
            <a:chOff x="6591683" y="1449000"/>
            <a:chExt cx="4928806" cy="767434"/>
          </a:xfrm>
        </p:grpSpPr>
        <p:sp>
          <p:nvSpPr>
            <p:cNvPr id="8" name="iş1ïḍè">
              <a:extLst>
                <a:ext uri="{FF2B5EF4-FFF2-40B4-BE49-F238E27FC236}">
                  <a16:creationId xmlns:a16="http://schemas.microsoft.com/office/drawing/2014/main" id="{356E41D7-2FF2-4C1F-BB69-8C3524D5D789}"/>
                </a:ext>
              </a:extLst>
            </p:cNvPr>
            <p:cNvSpPr/>
            <p:nvPr/>
          </p:nvSpPr>
          <p:spPr bwMode="auto">
            <a:xfrm>
              <a:off x="7131001" y="1449000"/>
              <a:ext cx="4389488" cy="7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/>
                <a:t>代理人管理</a:t>
              </a:r>
              <a:endParaRPr lang="en-US" altLang="zh-CN" sz="1200" b="1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代理人分为营业部</a:t>
              </a:r>
              <a:r>
                <a:rPr lang="en-US" altLang="zh-CN" sz="1200" dirty="0"/>
                <a:t>-</a:t>
              </a:r>
              <a:r>
                <a:rPr lang="zh-CN" altLang="en-US" sz="1200" dirty="0"/>
                <a:t>代理人机构</a:t>
              </a:r>
              <a:r>
                <a:rPr lang="en-US" altLang="zh-CN" sz="1200" dirty="0"/>
                <a:t>-</a:t>
              </a:r>
              <a:r>
                <a:rPr lang="zh-CN" altLang="en-US" sz="1200" dirty="0"/>
                <a:t>代理人用户三级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一个代理人机构对应一个货币化积分账户</a:t>
              </a:r>
              <a:endParaRPr lang="en-US" altLang="zh-CN" sz="1200" dirty="0"/>
            </a:p>
          </p:txBody>
        </p:sp>
        <p:sp>
          <p:nvSpPr>
            <p:cNvPr id="9" name="íŝ1ïḍè">
              <a:extLst>
                <a:ext uri="{FF2B5EF4-FFF2-40B4-BE49-F238E27FC236}">
                  <a16:creationId xmlns:a16="http://schemas.microsoft.com/office/drawing/2014/main" id="{EE5851D1-D09D-42BD-8504-5749EA0B79A9}"/>
                </a:ext>
              </a:extLst>
            </p:cNvPr>
            <p:cNvSpPr/>
            <p:nvPr/>
          </p:nvSpPr>
          <p:spPr bwMode="auto">
            <a:xfrm>
              <a:off x="6591683" y="1628121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2174969-9E59-4E7F-A1C0-66B40C93A131}"/>
              </a:ext>
            </a:extLst>
          </p:cNvPr>
          <p:cNvGrpSpPr/>
          <p:nvPr/>
        </p:nvGrpSpPr>
        <p:grpSpPr>
          <a:xfrm>
            <a:off x="6591683" y="2672291"/>
            <a:ext cx="4928806" cy="767434"/>
            <a:chOff x="6591683" y="2672291"/>
            <a:chExt cx="4928806" cy="767434"/>
          </a:xfrm>
        </p:grpSpPr>
        <p:sp>
          <p:nvSpPr>
            <p:cNvPr id="10" name="iṧliďé">
              <a:extLst>
                <a:ext uri="{FF2B5EF4-FFF2-40B4-BE49-F238E27FC236}">
                  <a16:creationId xmlns:a16="http://schemas.microsoft.com/office/drawing/2014/main" id="{7D2E74E4-E80A-400D-B607-24FEE1F59C75}"/>
                </a:ext>
              </a:extLst>
            </p:cNvPr>
            <p:cNvSpPr/>
            <p:nvPr/>
          </p:nvSpPr>
          <p:spPr bwMode="auto">
            <a:xfrm>
              <a:off x="7131001" y="2672291"/>
              <a:ext cx="4389488" cy="76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/>
                <a:t>客票销售</a:t>
              </a:r>
              <a:endParaRPr lang="en-US" altLang="zh-CN" sz="1200" b="1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包含团队销售与散客销售两种销售模式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运价管理</a:t>
              </a:r>
              <a:r>
                <a:rPr lang="en-US" altLang="zh-CN" sz="1200" dirty="0"/>
                <a:t>-</a:t>
              </a:r>
              <a:r>
                <a:rPr lang="zh-CN" altLang="en-US" sz="1200" dirty="0"/>
                <a:t>团队运价与散客运价</a:t>
              </a:r>
              <a:endParaRPr lang="en-US" altLang="zh-CN" sz="1200" dirty="0"/>
            </a:p>
          </p:txBody>
        </p:sp>
        <p:sp>
          <p:nvSpPr>
            <p:cNvPr id="11" name="íSļíḍè">
              <a:extLst>
                <a:ext uri="{FF2B5EF4-FFF2-40B4-BE49-F238E27FC236}">
                  <a16:creationId xmlns:a16="http://schemas.microsoft.com/office/drawing/2014/main" id="{F8484908-39F7-40DD-BE99-D4805F898C9B}"/>
                </a:ext>
              </a:extLst>
            </p:cNvPr>
            <p:cNvSpPr/>
            <p:nvPr/>
          </p:nvSpPr>
          <p:spPr bwMode="auto">
            <a:xfrm>
              <a:off x="6591683" y="2851412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25DF25-7BBF-4623-B58F-F6A50BA8D7C7}"/>
              </a:ext>
            </a:extLst>
          </p:cNvPr>
          <p:cNvGrpSpPr/>
          <p:nvPr/>
        </p:nvGrpSpPr>
        <p:grpSpPr>
          <a:xfrm>
            <a:off x="6591683" y="3895582"/>
            <a:ext cx="4928806" cy="1019318"/>
            <a:chOff x="6591683" y="3895582"/>
            <a:chExt cx="4928806" cy="1019318"/>
          </a:xfrm>
        </p:grpSpPr>
        <p:sp>
          <p:nvSpPr>
            <p:cNvPr id="12" name="iṩḻîde">
              <a:extLst>
                <a:ext uri="{FF2B5EF4-FFF2-40B4-BE49-F238E27FC236}">
                  <a16:creationId xmlns:a16="http://schemas.microsoft.com/office/drawing/2014/main" id="{B3C76CD2-6BCD-4769-9ACD-F47D29BECF66}"/>
                </a:ext>
              </a:extLst>
            </p:cNvPr>
            <p:cNvSpPr/>
            <p:nvPr/>
          </p:nvSpPr>
          <p:spPr bwMode="auto">
            <a:xfrm>
              <a:off x="7131001" y="3895582"/>
              <a:ext cx="4389488" cy="101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/>
                <a:t>机票退改、差错退款</a:t>
              </a:r>
              <a:endParaRPr lang="en-US" altLang="zh-CN" sz="1200" b="1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退票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改期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升舱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差错退款</a:t>
              </a:r>
              <a:endParaRPr lang="en-US" altLang="zh-CN" sz="1200" dirty="0"/>
            </a:p>
          </p:txBody>
        </p:sp>
        <p:sp>
          <p:nvSpPr>
            <p:cNvPr id="13" name="íṣ1iḓê">
              <a:extLst>
                <a:ext uri="{FF2B5EF4-FFF2-40B4-BE49-F238E27FC236}">
                  <a16:creationId xmlns:a16="http://schemas.microsoft.com/office/drawing/2014/main" id="{0AB275A4-0164-40B1-BDD5-5C02E0BCBEE4}"/>
                </a:ext>
              </a:extLst>
            </p:cNvPr>
            <p:cNvSpPr/>
            <p:nvPr/>
          </p:nvSpPr>
          <p:spPr bwMode="auto">
            <a:xfrm>
              <a:off x="6591683" y="4074703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D30821-A7A8-4C6F-AC64-F357AE9E3B26}"/>
              </a:ext>
            </a:extLst>
          </p:cNvPr>
          <p:cNvGrpSpPr/>
          <p:nvPr/>
        </p:nvGrpSpPr>
        <p:grpSpPr>
          <a:xfrm>
            <a:off x="6591683" y="5118873"/>
            <a:ext cx="4928806" cy="1019318"/>
            <a:chOff x="6591683" y="5118873"/>
            <a:chExt cx="4928806" cy="1019318"/>
          </a:xfrm>
        </p:grpSpPr>
        <p:sp>
          <p:nvSpPr>
            <p:cNvPr id="14" name="îṩļîďè">
              <a:extLst>
                <a:ext uri="{FF2B5EF4-FFF2-40B4-BE49-F238E27FC236}">
                  <a16:creationId xmlns:a16="http://schemas.microsoft.com/office/drawing/2014/main" id="{3A4E1DE5-2CCB-4D28-B2F1-2A4B87DFB0F5}"/>
                </a:ext>
              </a:extLst>
            </p:cNvPr>
            <p:cNvSpPr/>
            <p:nvPr/>
          </p:nvSpPr>
          <p:spPr bwMode="auto">
            <a:xfrm>
              <a:off x="7131001" y="5118873"/>
              <a:ext cx="4389488" cy="101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/>
                <a:t>其它辅助功能</a:t>
              </a:r>
              <a:endParaRPr lang="en-US" altLang="zh-CN" sz="1200" b="1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报表、统计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新闻公告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行程单管理</a:t>
              </a:r>
              <a:endParaRPr lang="en-US" altLang="zh-CN" sz="1200" i="1" dirty="0"/>
            </a:p>
          </p:txBody>
        </p:sp>
        <p:sp>
          <p:nvSpPr>
            <p:cNvPr id="15" name="ïṥlïde">
              <a:extLst>
                <a:ext uri="{FF2B5EF4-FFF2-40B4-BE49-F238E27FC236}">
                  <a16:creationId xmlns:a16="http://schemas.microsoft.com/office/drawing/2014/main" id="{8EC283CB-33D4-40CD-B3D6-B13B8655C35A}"/>
                </a:ext>
              </a:extLst>
            </p:cNvPr>
            <p:cNvSpPr/>
            <p:nvPr/>
          </p:nvSpPr>
          <p:spPr bwMode="auto">
            <a:xfrm>
              <a:off x="6591683" y="5297994"/>
              <a:ext cx="409192" cy="40919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işḻíḑè">
            <a:extLst>
              <a:ext uri="{FF2B5EF4-FFF2-40B4-BE49-F238E27FC236}">
                <a16:creationId xmlns:a16="http://schemas.microsoft.com/office/drawing/2014/main" id="{36684B17-77C2-42AD-8C8E-93829CE29EA8}"/>
              </a:ext>
            </a:extLst>
          </p:cNvPr>
          <p:cNvGrpSpPr/>
          <p:nvPr/>
        </p:nvGrpSpPr>
        <p:grpSpPr>
          <a:xfrm>
            <a:off x="669925" y="2523976"/>
            <a:ext cx="4936224" cy="1810047"/>
            <a:chOff x="669925" y="2523976"/>
            <a:chExt cx="4936224" cy="1810047"/>
          </a:xfrm>
        </p:grpSpPr>
        <p:sp>
          <p:nvSpPr>
            <p:cNvPr id="17" name="î$ļiḑè">
              <a:extLst>
                <a:ext uri="{FF2B5EF4-FFF2-40B4-BE49-F238E27FC236}">
                  <a16:creationId xmlns:a16="http://schemas.microsoft.com/office/drawing/2014/main" id="{50630E32-A7F3-4248-B45B-A5275B82A24A}"/>
                </a:ext>
              </a:extLst>
            </p:cNvPr>
            <p:cNvSpPr/>
            <p:nvPr/>
          </p:nvSpPr>
          <p:spPr bwMode="auto">
            <a:xfrm>
              <a:off x="669925" y="2523976"/>
              <a:ext cx="4936224" cy="1810047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>
              <a:noFill/>
            </a:ln>
            <a:extLst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8" name="îṣļïďê">
              <a:extLst>
                <a:ext uri="{FF2B5EF4-FFF2-40B4-BE49-F238E27FC236}">
                  <a16:creationId xmlns:a16="http://schemas.microsoft.com/office/drawing/2014/main" id="{B74CB443-8A95-42B5-9889-C52AA90C8B17}"/>
                </a:ext>
              </a:extLst>
            </p:cNvPr>
            <p:cNvSpPr/>
            <p:nvPr/>
          </p:nvSpPr>
          <p:spPr>
            <a:xfrm>
              <a:off x="669925" y="3159590"/>
              <a:ext cx="4936223" cy="1079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bg1"/>
                  </a:solidFill>
                </a:rPr>
                <a:t>B2B</a:t>
              </a:r>
              <a:r>
                <a:rPr lang="zh-CN" altLang="en-US" sz="1200" dirty="0">
                  <a:solidFill>
                    <a:schemeClr val="bg1"/>
                  </a:solidFill>
                </a:rPr>
                <a:t>系统是航空公司面向代理人的机票销售系统，主要从事针对代理人的机票销售业务。</a:t>
              </a:r>
              <a:r>
                <a:rPr lang="en-US" altLang="zh-CN" sz="1200" dirty="0">
                  <a:solidFill>
                    <a:schemeClr val="bg1"/>
                  </a:solidFill>
                </a:rPr>
                <a:t> </a:t>
              </a:r>
              <a:r>
                <a:rPr lang="zh-CN" altLang="en-US" sz="1200" dirty="0">
                  <a:solidFill>
                    <a:schemeClr val="bg1"/>
                  </a:solidFill>
                </a:rPr>
                <a:t>系统的用户角色主要有两种：一是代理人；二是航空公司人员，对应的，系统分为前台系统与后台管理两个独立的</a:t>
              </a:r>
              <a:r>
                <a:rPr lang="en-US" altLang="zh-CN" sz="1200" dirty="0">
                  <a:solidFill>
                    <a:schemeClr val="bg1"/>
                  </a:solidFill>
                </a:rPr>
                <a:t>web</a:t>
              </a:r>
              <a:r>
                <a:rPr lang="zh-CN" altLang="en-US" sz="1200" dirty="0">
                  <a:solidFill>
                    <a:schemeClr val="bg1"/>
                  </a:solidFill>
                </a:rPr>
                <a:t>应用。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îšļïḍé">
              <a:extLst>
                <a:ext uri="{FF2B5EF4-FFF2-40B4-BE49-F238E27FC236}">
                  <a16:creationId xmlns:a16="http://schemas.microsoft.com/office/drawing/2014/main" id="{9B6ECFF4-ACF0-484A-A3C0-5AAF0E19D97E}"/>
                </a:ext>
              </a:extLst>
            </p:cNvPr>
            <p:cNvSpPr txBox="1"/>
            <p:nvPr/>
          </p:nvSpPr>
          <p:spPr bwMode="auto">
            <a:xfrm>
              <a:off x="669926" y="2619001"/>
              <a:ext cx="4936222" cy="5405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系统主要业务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25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94F4-06F0-488D-B812-106DA8A7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B2B</a:t>
            </a:r>
            <a:r>
              <a:rPr lang="zh-CN" altLang="en-US" dirty="0"/>
              <a:t>系统功能介绍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D7133-CE8D-4F40-A331-559BCFE0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iṧ1iḓê">
            <a:extLst>
              <a:ext uri="{FF2B5EF4-FFF2-40B4-BE49-F238E27FC236}">
                <a16:creationId xmlns:a16="http://schemas.microsoft.com/office/drawing/2014/main" id="{67194173-FA5F-45A5-9D23-12EFAD991061}"/>
              </a:ext>
            </a:extLst>
          </p:cNvPr>
          <p:cNvSpPr/>
          <p:nvPr/>
        </p:nvSpPr>
        <p:spPr>
          <a:xfrm>
            <a:off x="5041638" y="1576138"/>
            <a:ext cx="45719" cy="5662942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ï$ľïďê">
            <a:extLst>
              <a:ext uri="{FF2B5EF4-FFF2-40B4-BE49-F238E27FC236}">
                <a16:creationId xmlns:a16="http://schemas.microsoft.com/office/drawing/2014/main" id="{958D33E0-CE8C-43A5-AC3F-50E179BFCAA0}"/>
              </a:ext>
            </a:extLst>
          </p:cNvPr>
          <p:cNvSpPr/>
          <p:nvPr/>
        </p:nvSpPr>
        <p:spPr>
          <a:xfrm>
            <a:off x="4632822" y="3781856"/>
            <a:ext cx="863350" cy="8482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îś1ïḑe">
            <a:extLst>
              <a:ext uri="{FF2B5EF4-FFF2-40B4-BE49-F238E27FC236}">
                <a16:creationId xmlns:a16="http://schemas.microsoft.com/office/drawing/2014/main" id="{B2DFA958-CA79-4FFF-AFA1-F5BCFB261274}"/>
              </a:ext>
            </a:extLst>
          </p:cNvPr>
          <p:cNvSpPr/>
          <p:nvPr/>
        </p:nvSpPr>
        <p:spPr>
          <a:xfrm>
            <a:off x="4736554" y="3881952"/>
            <a:ext cx="655886" cy="64438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ïşlîḑe">
            <a:extLst>
              <a:ext uri="{FF2B5EF4-FFF2-40B4-BE49-F238E27FC236}">
                <a16:creationId xmlns:a16="http://schemas.microsoft.com/office/drawing/2014/main" id="{AB47F23D-AC41-4826-BB08-EFD14F006645}"/>
              </a:ext>
            </a:extLst>
          </p:cNvPr>
          <p:cNvSpPr txBox="1"/>
          <p:nvPr/>
        </p:nvSpPr>
        <p:spPr>
          <a:xfrm>
            <a:off x="457018" y="3820349"/>
            <a:ext cx="3663828" cy="1231567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支持多段打包运价（销售散客舱时使用散客运价）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无产品概念，所以匹配的运价均可选择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暂不支持代理费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iṩliḑe">
            <a:extLst>
              <a:ext uri="{FF2B5EF4-FFF2-40B4-BE49-F238E27FC236}">
                <a16:creationId xmlns:a16="http://schemas.microsoft.com/office/drawing/2014/main" id="{B77F4E0C-C436-49BF-AC69-593E18D33BB4}"/>
              </a:ext>
            </a:extLst>
          </p:cNvPr>
          <p:cNvGrpSpPr/>
          <p:nvPr/>
        </p:nvGrpSpPr>
        <p:grpSpPr>
          <a:xfrm>
            <a:off x="4671976" y="2069671"/>
            <a:ext cx="825490" cy="811009"/>
            <a:chOff x="3703843" y="1419388"/>
            <a:chExt cx="971272" cy="971272"/>
          </a:xfrm>
        </p:grpSpPr>
        <p:sp>
          <p:nvSpPr>
            <p:cNvPr id="31" name="iśḻîďé">
              <a:extLst>
                <a:ext uri="{FF2B5EF4-FFF2-40B4-BE49-F238E27FC236}">
                  <a16:creationId xmlns:a16="http://schemas.microsoft.com/office/drawing/2014/main" id="{49CB32D7-0D29-43F8-A727-9CC48D2C4F2F}"/>
                </a:ext>
              </a:extLst>
            </p:cNvPr>
            <p:cNvSpPr/>
            <p:nvPr/>
          </p:nvSpPr>
          <p:spPr>
            <a:xfrm>
              <a:off x="3703843" y="1419388"/>
              <a:ext cx="971272" cy="9712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ŝ1îde">
              <a:extLst>
                <a:ext uri="{FF2B5EF4-FFF2-40B4-BE49-F238E27FC236}">
                  <a16:creationId xmlns:a16="http://schemas.microsoft.com/office/drawing/2014/main" id="{B685AC79-3772-4285-B6C5-3F889A851F62}"/>
                </a:ext>
              </a:extLst>
            </p:cNvPr>
            <p:cNvSpPr/>
            <p:nvPr/>
          </p:nvSpPr>
          <p:spPr>
            <a:xfrm>
              <a:off x="3820542" y="1536087"/>
              <a:ext cx="737874" cy="7378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ïṡḷiḍê">
            <a:extLst>
              <a:ext uri="{FF2B5EF4-FFF2-40B4-BE49-F238E27FC236}">
                <a16:creationId xmlns:a16="http://schemas.microsoft.com/office/drawing/2014/main" id="{F87F5E63-BAEA-48EC-ADFD-180C3415F511}"/>
              </a:ext>
            </a:extLst>
          </p:cNvPr>
          <p:cNvSpPr txBox="1"/>
          <p:nvPr/>
        </p:nvSpPr>
        <p:spPr>
          <a:xfrm>
            <a:off x="6221735" y="1886812"/>
            <a:ext cx="4139297" cy="1451247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订单周期短，一般半个小时</a:t>
            </a:r>
            <a:endParaRPr lang="en-US" altLang="zh-CN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一般流程为选择航班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录入旅客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支付出票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订单在创建时占座（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pnr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导入由代理人占座），旅客信息确定</a:t>
            </a:r>
          </a:p>
        </p:txBody>
      </p:sp>
      <p:sp>
        <p:nvSpPr>
          <p:cNvPr id="30" name="îṡļíḓé">
            <a:extLst>
              <a:ext uri="{FF2B5EF4-FFF2-40B4-BE49-F238E27FC236}">
                <a16:creationId xmlns:a16="http://schemas.microsoft.com/office/drawing/2014/main" id="{6E9475F0-DCFA-4E5E-B93D-77749D36FA5C}"/>
              </a:ext>
            </a:extLst>
          </p:cNvPr>
          <p:cNvSpPr/>
          <p:nvPr/>
        </p:nvSpPr>
        <p:spPr>
          <a:xfrm>
            <a:off x="4377872" y="1762131"/>
            <a:ext cx="1675881" cy="320757"/>
          </a:xfrm>
          <a:prstGeom prst="rect">
            <a:avLst/>
          </a:prstGeom>
        </p:spPr>
        <p:txBody>
          <a:bodyPr wrap="none" lIns="360000" tIns="0" rIns="21600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订单流程</a:t>
            </a:r>
          </a:p>
        </p:txBody>
      </p:sp>
      <p:grpSp>
        <p:nvGrpSpPr>
          <p:cNvPr id="13" name="iṧľïḋé">
            <a:extLst>
              <a:ext uri="{FF2B5EF4-FFF2-40B4-BE49-F238E27FC236}">
                <a16:creationId xmlns:a16="http://schemas.microsoft.com/office/drawing/2014/main" id="{33DF9362-D4BF-4957-BB5E-31F2F172D90D}"/>
              </a:ext>
            </a:extLst>
          </p:cNvPr>
          <p:cNvGrpSpPr/>
          <p:nvPr/>
        </p:nvGrpSpPr>
        <p:grpSpPr>
          <a:xfrm>
            <a:off x="4632822" y="5500779"/>
            <a:ext cx="863350" cy="848205"/>
            <a:chOff x="6017505" y="3607058"/>
            <a:chExt cx="971272" cy="971272"/>
          </a:xfrm>
        </p:grpSpPr>
        <p:sp>
          <p:nvSpPr>
            <p:cNvPr id="17" name="ïṥľíḑè">
              <a:extLst>
                <a:ext uri="{FF2B5EF4-FFF2-40B4-BE49-F238E27FC236}">
                  <a16:creationId xmlns:a16="http://schemas.microsoft.com/office/drawing/2014/main" id="{845A18CC-E704-4F54-81E0-BF3BBD557DD4}"/>
                </a:ext>
              </a:extLst>
            </p:cNvPr>
            <p:cNvSpPr/>
            <p:nvPr/>
          </p:nvSpPr>
          <p:spPr>
            <a:xfrm>
              <a:off x="6017505" y="3607058"/>
              <a:ext cx="971272" cy="9712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dé">
              <a:extLst>
                <a:ext uri="{FF2B5EF4-FFF2-40B4-BE49-F238E27FC236}">
                  <a16:creationId xmlns:a16="http://schemas.microsoft.com/office/drawing/2014/main" id="{B8933685-E98F-4FFC-845A-ED2CB4CB0A23}"/>
                </a:ext>
              </a:extLst>
            </p:cNvPr>
            <p:cNvSpPr/>
            <p:nvPr/>
          </p:nvSpPr>
          <p:spPr>
            <a:xfrm>
              <a:off x="6171679" y="3761232"/>
              <a:ext cx="662924" cy="66292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ľíḓê">
              <a:extLst>
                <a:ext uri="{FF2B5EF4-FFF2-40B4-BE49-F238E27FC236}">
                  <a16:creationId xmlns:a16="http://schemas.microsoft.com/office/drawing/2014/main" id="{77364209-47BF-40BC-8AFD-3D29AD92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997" y="3891965"/>
              <a:ext cx="327376" cy="37641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íṩļídé">
            <a:extLst>
              <a:ext uri="{FF2B5EF4-FFF2-40B4-BE49-F238E27FC236}">
                <a16:creationId xmlns:a16="http://schemas.microsoft.com/office/drawing/2014/main" id="{21A3245C-655A-49A2-8D74-E32A2DFF2FA2}"/>
              </a:ext>
            </a:extLst>
          </p:cNvPr>
          <p:cNvSpPr txBox="1"/>
          <p:nvPr/>
        </p:nvSpPr>
        <p:spPr>
          <a:xfrm>
            <a:off x="5672535" y="5493848"/>
            <a:ext cx="2655287" cy="549870"/>
          </a:xfrm>
          <a:prstGeom prst="rect">
            <a:avLst/>
          </a:prstGeom>
          <a:noFill/>
        </p:spPr>
        <p:txBody>
          <a:bodyPr wrap="square" lIns="360000" rIns="216000" anchor="ctr" anchorCtr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6" name="îŝḻíḍe">
            <a:extLst>
              <a:ext uri="{FF2B5EF4-FFF2-40B4-BE49-F238E27FC236}">
                <a16:creationId xmlns:a16="http://schemas.microsoft.com/office/drawing/2014/main" id="{3A1452A2-9639-4E2E-AD56-E696410F6DAC}"/>
              </a:ext>
            </a:extLst>
          </p:cNvPr>
          <p:cNvSpPr/>
          <p:nvPr/>
        </p:nvSpPr>
        <p:spPr>
          <a:xfrm>
            <a:off x="4375669" y="5179069"/>
            <a:ext cx="1675881" cy="320757"/>
          </a:xfrm>
          <a:prstGeom prst="rect">
            <a:avLst/>
          </a:prstGeom>
        </p:spPr>
        <p:txBody>
          <a:bodyPr wrap="none" lIns="360000" tIns="0" rIns="21600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3">
                    <a:lumMod val="100000"/>
                  </a:schemeClr>
                </a:solidFill>
              </a:rPr>
              <a:t>订单时限</a:t>
            </a:r>
          </a:p>
        </p:txBody>
      </p:sp>
      <p:sp>
        <p:nvSpPr>
          <p:cNvPr id="39" name="group_274115">
            <a:extLst>
              <a:ext uri="{FF2B5EF4-FFF2-40B4-BE49-F238E27FC236}">
                <a16:creationId xmlns:a16="http://schemas.microsoft.com/office/drawing/2014/main" id="{6BA9A3C1-8C5D-4356-9019-DAF610BBC968}"/>
              </a:ext>
            </a:extLst>
          </p:cNvPr>
          <p:cNvSpPr>
            <a:spLocks noChangeAspect="1"/>
          </p:cNvSpPr>
          <p:nvPr/>
        </p:nvSpPr>
        <p:spPr bwMode="auto">
          <a:xfrm>
            <a:off x="3201174" y="1145284"/>
            <a:ext cx="578374" cy="609685"/>
          </a:xfrm>
          <a:custGeom>
            <a:avLst/>
            <a:gdLst>
              <a:gd name="connsiteX0" fmla="*/ 433744 w 575564"/>
              <a:gd name="connsiteY0" fmla="*/ 176978 h 606722"/>
              <a:gd name="connsiteX1" fmla="*/ 496218 w 575564"/>
              <a:gd name="connsiteY1" fmla="*/ 176978 h 606722"/>
              <a:gd name="connsiteX2" fmla="*/ 559048 w 575564"/>
              <a:gd name="connsiteY2" fmla="*/ 232339 h 606722"/>
              <a:gd name="connsiteX3" fmla="*/ 575245 w 575564"/>
              <a:gd name="connsiteY3" fmla="*/ 361900 h 606722"/>
              <a:gd name="connsiteX4" fmla="*/ 566079 w 575564"/>
              <a:gd name="connsiteY4" fmla="*/ 391669 h 606722"/>
              <a:gd name="connsiteX5" fmla="*/ 540092 w 575564"/>
              <a:gd name="connsiteY5" fmla="*/ 404465 h 606722"/>
              <a:gd name="connsiteX6" fmla="*/ 528256 w 575564"/>
              <a:gd name="connsiteY6" fmla="*/ 569748 h 606722"/>
              <a:gd name="connsiteX7" fmla="*/ 515619 w 575564"/>
              <a:gd name="connsiteY7" fmla="*/ 581389 h 606722"/>
              <a:gd name="connsiteX8" fmla="*/ 414433 w 575564"/>
              <a:gd name="connsiteY8" fmla="*/ 581389 h 606722"/>
              <a:gd name="connsiteX9" fmla="*/ 401795 w 575564"/>
              <a:gd name="connsiteY9" fmla="*/ 569659 h 606722"/>
              <a:gd name="connsiteX10" fmla="*/ 391828 w 575564"/>
              <a:gd name="connsiteY10" fmla="*/ 430679 h 606722"/>
              <a:gd name="connsiteX11" fmla="*/ 403486 w 575564"/>
              <a:gd name="connsiteY11" fmla="*/ 417172 h 606722"/>
              <a:gd name="connsiteX12" fmla="*/ 417013 w 575564"/>
              <a:gd name="connsiteY12" fmla="*/ 428813 h 606722"/>
              <a:gd name="connsiteX13" fmla="*/ 426180 w 575564"/>
              <a:gd name="connsiteY13" fmla="*/ 556152 h 606722"/>
              <a:gd name="connsiteX14" fmla="*/ 503872 w 575564"/>
              <a:gd name="connsiteY14" fmla="*/ 556152 h 606722"/>
              <a:gd name="connsiteX15" fmla="*/ 515708 w 575564"/>
              <a:gd name="connsiteY15" fmla="*/ 390958 h 606722"/>
              <a:gd name="connsiteX16" fmla="*/ 528345 w 575564"/>
              <a:gd name="connsiteY16" fmla="*/ 379228 h 606722"/>
              <a:gd name="connsiteX17" fmla="*/ 537601 w 575564"/>
              <a:gd name="connsiteY17" fmla="*/ 379228 h 606722"/>
              <a:gd name="connsiteX18" fmla="*/ 547123 w 575564"/>
              <a:gd name="connsiteY18" fmla="*/ 374963 h 606722"/>
              <a:gd name="connsiteX19" fmla="*/ 550149 w 575564"/>
              <a:gd name="connsiteY19" fmla="*/ 365010 h 606722"/>
              <a:gd name="connsiteX20" fmla="*/ 533952 w 575564"/>
              <a:gd name="connsiteY20" fmla="*/ 235538 h 606722"/>
              <a:gd name="connsiteX21" fmla="*/ 496218 w 575564"/>
              <a:gd name="connsiteY21" fmla="*/ 202304 h 606722"/>
              <a:gd name="connsiteX22" fmla="*/ 433744 w 575564"/>
              <a:gd name="connsiteY22" fmla="*/ 202304 h 606722"/>
              <a:gd name="connsiteX23" fmla="*/ 421107 w 575564"/>
              <a:gd name="connsiteY23" fmla="*/ 204525 h 606722"/>
              <a:gd name="connsiteX24" fmla="*/ 404999 w 575564"/>
              <a:gd name="connsiteY24" fmla="*/ 196883 h 606722"/>
              <a:gd name="connsiteX25" fmla="*/ 412653 w 575564"/>
              <a:gd name="connsiteY25" fmla="*/ 180710 h 606722"/>
              <a:gd name="connsiteX26" fmla="*/ 433744 w 575564"/>
              <a:gd name="connsiteY26" fmla="*/ 176978 h 606722"/>
              <a:gd name="connsiteX27" fmla="*/ 79305 w 575564"/>
              <a:gd name="connsiteY27" fmla="*/ 176978 h 606722"/>
              <a:gd name="connsiteX28" fmla="*/ 141774 w 575564"/>
              <a:gd name="connsiteY28" fmla="*/ 176978 h 606722"/>
              <a:gd name="connsiteX29" fmla="*/ 157792 w 575564"/>
              <a:gd name="connsiteY29" fmla="*/ 179200 h 606722"/>
              <a:gd name="connsiteX30" fmla="*/ 166868 w 575564"/>
              <a:gd name="connsiteY30" fmla="*/ 194662 h 606722"/>
              <a:gd name="connsiteX31" fmla="*/ 151385 w 575564"/>
              <a:gd name="connsiteY31" fmla="*/ 203637 h 606722"/>
              <a:gd name="connsiteX32" fmla="*/ 141774 w 575564"/>
              <a:gd name="connsiteY32" fmla="*/ 202304 h 606722"/>
              <a:gd name="connsiteX33" fmla="*/ 79305 w 575564"/>
              <a:gd name="connsiteY33" fmla="*/ 202304 h 606722"/>
              <a:gd name="connsiteX34" fmla="*/ 41664 w 575564"/>
              <a:gd name="connsiteY34" fmla="*/ 235449 h 606722"/>
              <a:gd name="connsiteX35" fmla="*/ 25468 w 575564"/>
              <a:gd name="connsiteY35" fmla="*/ 365010 h 606722"/>
              <a:gd name="connsiteX36" fmla="*/ 28494 w 575564"/>
              <a:gd name="connsiteY36" fmla="*/ 374963 h 606722"/>
              <a:gd name="connsiteX37" fmla="*/ 38015 w 575564"/>
              <a:gd name="connsiteY37" fmla="*/ 379228 h 606722"/>
              <a:gd name="connsiteX38" fmla="*/ 47270 w 575564"/>
              <a:gd name="connsiteY38" fmla="*/ 379228 h 606722"/>
              <a:gd name="connsiteX39" fmla="*/ 59906 w 575564"/>
              <a:gd name="connsiteY39" fmla="*/ 390958 h 606722"/>
              <a:gd name="connsiteX40" fmla="*/ 71741 w 575564"/>
              <a:gd name="connsiteY40" fmla="*/ 556152 h 606722"/>
              <a:gd name="connsiteX41" fmla="*/ 149427 w 575564"/>
              <a:gd name="connsiteY41" fmla="*/ 556152 h 606722"/>
              <a:gd name="connsiteX42" fmla="*/ 158326 w 575564"/>
              <a:gd name="connsiteY42" fmla="*/ 431746 h 606722"/>
              <a:gd name="connsiteX43" fmla="*/ 171852 w 575564"/>
              <a:gd name="connsiteY43" fmla="*/ 420016 h 606722"/>
              <a:gd name="connsiteX44" fmla="*/ 183598 w 575564"/>
              <a:gd name="connsiteY44" fmla="*/ 433523 h 606722"/>
              <a:gd name="connsiteX45" fmla="*/ 173810 w 575564"/>
              <a:gd name="connsiteY45" fmla="*/ 569659 h 606722"/>
              <a:gd name="connsiteX46" fmla="*/ 161173 w 575564"/>
              <a:gd name="connsiteY46" fmla="*/ 581389 h 606722"/>
              <a:gd name="connsiteX47" fmla="*/ 59906 w 575564"/>
              <a:gd name="connsiteY47" fmla="*/ 581389 h 606722"/>
              <a:gd name="connsiteX48" fmla="*/ 47359 w 575564"/>
              <a:gd name="connsiteY48" fmla="*/ 569659 h 606722"/>
              <a:gd name="connsiteX49" fmla="*/ 35524 w 575564"/>
              <a:gd name="connsiteY49" fmla="*/ 404376 h 606722"/>
              <a:gd name="connsiteX50" fmla="*/ 9539 w 575564"/>
              <a:gd name="connsiteY50" fmla="*/ 391669 h 606722"/>
              <a:gd name="connsiteX51" fmla="*/ 285 w 575564"/>
              <a:gd name="connsiteY51" fmla="*/ 361900 h 606722"/>
              <a:gd name="connsiteX52" fmla="*/ 16569 w 575564"/>
              <a:gd name="connsiteY52" fmla="*/ 232339 h 606722"/>
              <a:gd name="connsiteX53" fmla="*/ 79305 w 575564"/>
              <a:gd name="connsiteY53" fmla="*/ 176978 h 606722"/>
              <a:gd name="connsiteX54" fmla="*/ 253316 w 575564"/>
              <a:gd name="connsiteY54" fmla="*/ 176955 h 606722"/>
              <a:gd name="connsiteX55" fmla="*/ 213978 w 575564"/>
              <a:gd name="connsiteY55" fmla="*/ 215968 h 606722"/>
              <a:gd name="connsiteX56" fmla="*/ 197158 w 575564"/>
              <a:gd name="connsiteY56" fmla="*/ 362779 h 606722"/>
              <a:gd name="connsiteX57" fmla="*/ 201341 w 575564"/>
              <a:gd name="connsiteY57" fmla="*/ 376553 h 606722"/>
              <a:gd name="connsiteX58" fmla="*/ 210596 w 575564"/>
              <a:gd name="connsiteY58" fmla="*/ 380908 h 606722"/>
              <a:gd name="connsiteX59" fmla="*/ 220208 w 575564"/>
              <a:gd name="connsiteY59" fmla="*/ 380908 h 606722"/>
              <a:gd name="connsiteX60" fmla="*/ 232846 w 575564"/>
              <a:gd name="connsiteY60" fmla="*/ 392549 h 606722"/>
              <a:gd name="connsiteX61" fmla="*/ 246730 w 575564"/>
              <a:gd name="connsiteY61" fmla="*/ 581395 h 606722"/>
              <a:gd name="connsiteX62" fmla="*/ 324515 w 575564"/>
              <a:gd name="connsiteY62" fmla="*/ 581395 h 606722"/>
              <a:gd name="connsiteX63" fmla="*/ 338399 w 575564"/>
              <a:gd name="connsiteY63" fmla="*/ 392549 h 606722"/>
              <a:gd name="connsiteX64" fmla="*/ 351037 w 575564"/>
              <a:gd name="connsiteY64" fmla="*/ 380908 h 606722"/>
              <a:gd name="connsiteX65" fmla="*/ 360738 w 575564"/>
              <a:gd name="connsiteY65" fmla="*/ 380908 h 606722"/>
              <a:gd name="connsiteX66" fmla="*/ 369993 w 575564"/>
              <a:gd name="connsiteY66" fmla="*/ 376553 h 606722"/>
              <a:gd name="connsiteX67" fmla="*/ 374176 w 575564"/>
              <a:gd name="connsiteY67" fmla="*/ 362779 h 606722"/>
              <a:gd name="connsiteX68" fmla="*/ 357356 w 575564"/>
              <a:gd name="connsiteY68" fmla="*/ 215968 h 606722"/>
              <a:gd name="connsiteX69" fmla="*/ 317929 w 575564"/>
              <a:gd name="connsiteY69" fmla="*/ 176955 h 606722"/>
              <a:gd name="connsiteX70" fmla="*/ 253316 w 575564"/>
              <a:gd name="connsiteY70" fmla="*/ 151716 h 606722"/>
              <a:gd name="connsiteX71" fmla="*/ 317929 w 575564"/>
              <a:gd name="connsiteY71" fmla="*/ 151716 h 606722"/>
              <a:gd name="connsiteX72" fmla="*/ 382453 w 575564"/>
              <a:gd name="connsiteY72" fmla="*/ 213124 h 606722"/>
              <a:gd name="connsiteX73" fmla="*/ 399274 w 575564"/>
              <a:gd name="connsiteY73" fmla="*/ 359935 h 606722"/>
              <a:gd name="connsiteX74" fmla="*/ 388772 w 575564"/>
              <a:gd name="connsiteY74" fmla="*/ 393349 h 606722"/>
              <a:gd name="connsiteX75" fmla="*/ 362784 w 575564"/>
              <a:gd name="connsiteY75" fmla="*/ 406146 h 606722"/>
              <a:gd name="connsiteX76" fmla="*/ 348812 w 575564"/>
              <a:gd name="connsiteY76" fmla="*/ 594992 h 606722"/>
              <a:gd name="connsiteX77" fmla="*/ 336263 w 575564"/>
              <a:gd name="connsiteY77" fmla="*/ 606722 h 606722"/>
              <a:gd name="connsiteX78" fmla="*/ 234982 w 575564"/>
              <a:gd name="connsiteY78" fmla="*/ 606722 h 606722"/>
              <a:gd name="connsiteX79" fmla="*/ 222344 w 575564"/>
              <a:gd name="connsiteY79" fmla="*/ 594992 h 606722"/>
              <a:gd name="connsiteX80" fmla="*/ 208372 w 575564"/>
              <a:gd name="connsiteY80" fmla="*/ 406146 h 606722"/>
              <a:gd name="connsiteX81" fmla="*/ 182384 w 575564"/>
              <a:gd name="connsiteY81" fmla="*/ 393349 h 606722"/>
              <a:gd name="connsiteX82" fmla="*/ 171971 w 575564"/>
              <a:gd name="connsiteY82" fmla="*/ 359935 h 606722"/>
              <a:gd name="connsiteX83" fmla="*/ 188792 w 575564"/>
              <a:gd name="connsiteY83" fmla="*/ 213124 h 606722"/>
              <a:gd name="connsiteX84" fmla="*/ 253316 w 575564"/>
              <a:gd name="connsiteY84" fmla="*/ 151716 h 606722"/>
              <a:gd name="connsiteX85" fmla="*/ 464955 w 575564"/>
              <a:gd name="connsiteY85" fmla="*/ 50588 h 606722"/>
              <a:gd name="connsiteX86" fmla="*/ 427036 w 575564"/>
              <a:gd name="connsiteY86" fmla="*/ 88533 h 606722"/>
              <a:gd name="connsiteX87" fmla="*/ 464955 w 575564"/>
              <a:gd name="connsiteY87" fmla="*/ 126389 h 606722"/>
              <a:gd name="connsiteX88" fmla="*/ 502963 w 575564"/>
              <a:gd name="connsiteY88" fmla="*/ 88533 h 606722"/>
              <a:gd name="connsiteX89" fmla="*/ 464955 w 575564"/>
              <a:gd name="connsiteY89" fmla="*/ 50588 h 606722"/>
              <a:gd name="connsiteX90" fmla="*/ 110549 w 575564"/>
              <a:gd name="connsiteY90" fmla="*/ 50588 h 606722"/>
              <a:gd name="connsiteX91" fmla="*/ 72645 w 575564"/>
              <a:gd name="connsiteY91" fmla="*/ 88533 h 606722"/>
              <a:gd name="connsiteX92" fmla="*/ 110549 w 575564"/>
              <a:gd name="connsiteY92" fmla="*/ 126389 h 606722"/>
              <a:gd name="connsiteX93" fmla="*/ 148542 w 575564"/>
              <a:gd name="connsiteY93" fmla="*/ 88533 h 606722"/>
              <a:gd name="connsiteX94" fmla="*/ 110549 w 575564"/>
              <a:gd name="connsiteY94" fmla="*/ 50588 h 606722"/>
              <a:gd name="connsiteX95" fmla="*/ 464955 w 575564"/>
              <a:gd name="connsiteY95" fmla="*/ 25262 h 606722"/>
              <a:gd name="connsiteX96" fmla="*/ 528332 w 575564"/>
              <a:gd name="connsiteY96" fmla="*/ 88533 h 606722"/>
              <a:gd name="connsiteX97" fmla="*/ 464955 w 575564"/>
              <a:gd name="connsiteY97" fmla="*/ 151715 h 606722"/>
              <a:gd name="connsiteX98" fmla="*/ 401667 w 575564"/>
              <a:gd name="connsiteY98" fmla="*/ 88533 h 606722"/>
              <a:gd name="connsiteX99" fmla="*/ 464955 w 575564"/>
              <a:gd name="connsiteY99" fmla="*/ 25262 h 606722"/>
              <a:gd name="connsiteX100" fmla="*/ 110549 w 575564"/>
              <a:gd name="connsiteY100" fmla="*/ 25262 h 606722"/>
              <a:gd name="connsiteX101" fmla="*/ 173811 w 575564"/>
              <a:gd name="connsiteY101" fmla="*/ 88533 h 606722"/>
              <a:gd name="connsiteX102" fmla="*/ 110549 w 575564"/>
              <a:gd name="connsiteY102" fmla="*/ 151715 h 606722"/>
              <a:gd name="connsiteX103" fmla="*/ 47287 w 575564"/>
              <a:gd name="connsiteY103" fmla="*/ 88533 h 606722"/>
              <a:gd name="connsiteX104" fmla="*/ 110549 w 575564"/>
              <a:gd name="connsiteY104" fmla="*/ 25262 h 606722"/>
              <a:gd name="connsiteX105" fmla="*/ 285622 w 575564"/>
              <a:gd name="connsiteY105" fmla="*/ 25241 h 606722"/>
              <a:gd name="connsiteX106" fmla="*/ 247629 w 575564"/>
              <a:gd name="connsiteY106" fmla="*/ 63192 h 606722"/>
              <a:gd name="connsiteX107" fmla="*/ 285622 w 575564"/>
              <a:gd name="connsiteY107" fmla="*/ 101142 h 606722"/>
              <a:gd name="connsiteX108" fmla="*/ 323526 w 575564"/>
              <a:gd name="connsiteY108" fmla="*/ 63192 h 606722"/>
              <a:gd name="connsiteX109" fmla="*/ 285622 w 575564"/>
              <a:gd name="connsiteY109" fmla="*/ 25241 h 606722"/>
              <a:gd name="connsiteX110" fmla="*/ 285622 w 575564"/>
              <a:gd name="connsiteY110" fmla="*/ 0 h 606722"/>
              <a:gd name="connsiteX111" fmla="*/ 348884 w 575564"/>
              <a:gd name="connsiteY111" fmla="*/ 63192 h 606722"/>
              <a:gd name="connsiteX112" fmla="*/ 285622 w 575564"/>
              <a:gd name="connsiteY112" fmla="*/ 126383 h 606722"/>
              <a:gd name="connsiteX113" fmla="*/ 222360 w 575564"/>
              <a:gd name="connsiteY113" fmla="*/ 63192 h 606722"/>
              <a:gd name="connsiteX114" fmla="*/ 285622 w 575564"/>
              <a:gd name="connsiteY1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75564" h="606722">
                <a:moveTo>
                  <a:pt x="433744" y="176978"/>
                </a:moveTo>
                <a:lnTo>
                  <a:pt x="496218" y="176978"/>
                </a:lnTo>
                <a:cubicBezTo>
                  <a:pt x="528078" y="176978"/>
                  <a:pt x="555132" y="200793"/>
                  <a:pt x="559048" y="232339"/>
                </a:cubicBezTo>
                <a:lnTo>
                  <a:pt x="575245" y="361900"/>
                </a:lnTo>
                <a:cubicBezTo>
                  <a:pt x="576669" y="372652"/>
                  <a:pt x="573287" y="383494"/>
                  <a:pt x="566079" y="391669"/>
                </a:cubicBezTo>
                <a:cubicBezTo>
                  <a:pt x="559404" y="399222"/>
                  <a:pt x="550060" y="403754"/>
                  <a:pt x="540092" y="404465"/>
                </a:cubicBezTo>
                <a:lnTo>
                  <a:pt x="528256" y="569748"/>
                </a:lnTo>
                <a:cubicBezTo>
                  <a:pt x="527811" y="576235"/>
                  <a:pt x="522294" y="581389"/>
                  <a:pt x="515619" y="581389"/>
                </a:cubicBezTo>
                <a:lnTo>
                  <a:pt x="414433" y="581389"/>
                </a:lnTo>
                <a:cubicBezTo>
                  <a:pt x="407758" y="581389"/>
                  <a:pt x="402240" y="576235"/>
                  <a:pt x="401795" y="569659"/>
                </a:cubicBezTo>
                <a:lnTo>
                  <a:pt x="391828" y="430679"/>
                </a:lnTo>
                <a:cubicBezTo>
                  <a:pt x="391294" y="423659"/>
                  <a:pt x="396545" y="417617"/>
                  <a:pt x="403486" y="417172"/>
                </a:cubicBezTo>
                <a:cubicBezTo>
                  <a:pt x="410428" y="416461"/>
                  <a:pt x="416568" y="421882"/>
                  <a:pt x="417013" y="428813"/>
                </a:cubicBezTo>
                <a:lnTo>
                  <a:pt x="426180" y="556152"/>
                </a:lnTo>
                <a:lnTo>
                  <a:pt x="503872" y="556152"/>
                </a:lnTo>
                <a:lnTo>
                  <a:pt x="515708" y="390958"/>
                </a:lnTo>
                <a:cubicBezTo>
                  <a:pt x="516153" y="384293"/>
                  <a:pt x="521671" y="379228"/>
                  <a:pt x="528345" y="379228"/>
                </a:cubicBezTo>
                <a:lnTo>
                  <a:pt x="537601" y="379228"/>
                </a:lnTo>
                <a:cubicBezTo>
                  <a:pt x="541249" y="379228"/>
                  <a:pt x="544631" y="377718"/>
                  <a:pt x="547123" y="374963"/>
                </a:cubicBezTo>
                <a:cubicBezTo>
                  <a:pt x="549526" y="372208"/>
                  <a:pt x="550594" y="368654"/>
                  <a:pt x="550149" y="365010"/>
                </a:cubicBezTo>
                <a:lnTo>
                  <a:pt x="533952" y="235538"/>
                </a:lnTo>
                <a:cubicBezTo>
                  <a:pt x="531549" y="216611"/>
                  <a:pt x="515352" y="202304"/>
                  <a:pt x="496218" y="202304"/>
                </a:cubicBezTo>
                <a:lnTo>
                  <a:pt x="433744" y="202304"/>
                </a:lnTo>
                <a:cubicBezTo>
                  <a:pt x="429562" y="202304"/>
                  <a:pt x="425379" y="203015"/>
                  <a:pt x="421107" y="204525"/>
                </a:cubicBezTo>
                <a:cubicBezTo>
                  <a:pt x="414521" y="206925"/>
                  <a:pt x="407313" y="203459"/>
                  <a:pt x="404999" y="196883"/>
                </a:cubicBezTo>
                <a:cubicBezTo>
                  <a:pt x="402685" y="190308"/>
                  <a:pt x="406067" y="183021"/>
                  <a:pt x="412653" y="180710"/>
                </a:cubicBezTo>
                <a:cubicBezTo>
                  <a:pt x="419594" y="178222"/>
                  <a:pt x="426714" y="176978"/>
                  <a:pt x="433744" y="176978"/>
                </a:cubicBezTo>
                <a:close/>
                <a:moveTo>
                  <a:pt x="79305" y="176978"/>
                </a:moveTo>
                <a:lnTo>
                  <a:pt x="141774" y="176978"/>
                </a:lnTo>
                <a:cubicBezTo>
                  <a:pt x="146846" y="176978"/>
                  <a:pt x="151919" y="177689"/>
                  <a:pt x="157792" y="179200"/>
                </a:cubicBezTo>
                <a:cubicBezTo>
                  <a:pt x="164555" y="180977"/>
                  <a:pt x="168559" y="187908"/>
                  <a:pt x="166868" y="194662"/>
                </a:cubicBezTo>
                <a:cubicBezTo>
                  <a:pt x="165089" y="201415"/>
                  <a:pt x="158148" y="205325"/>
                  <a:pt x="151385" y="203637"/>
                </a:cubicBezTo>
                <a:cubicBezTo>
                  <a:pt x="147647" y="202659"/>
                  <a:pt x="144622" y="202304"/>
                  <a:pt x="141774" y="202304"/>
                </a:cubicBezTo>
                <a:lnTo>
                  <a:pt x="79305" y="202304"/>
                </a:lnTo>
                <a:cubicBezTo>
                  <a:pt x="60173" y="202304"/>
                  <a:pt x="43977" y="216522"/>
                  <a:pt x="41664" y="235449"/>
                </a:cubicBezTo>
                <a:lnTo>
                  <a:pt x="25468" y="365010"/>
                </a:lnTo>
                <a:cubicBezTo>
                  <a:pt x="24934" y="368654"/>
                  <a:pt x="26091" y="372208"/>
                  <a:pt x="28494" y="374963"/>
                </a:cubicBezTo>
                <a:cubicBezTo>
                  <a:pt x="30896" y="377718"/>
                  <a:pt x="34278" y="379228"/>
                  <a:pt x="38015" y="379228"/>
                </a:cubicBezTo>
                <a:lnTo>
                  <a:pt x="47270" y="379228"/>
                </a:lnTo>
                <a:cubicBezTo>
                  <a:pt x="53944" y="379228"/>
                  <a:pt x="59461" y="384293"/>
                  <a:pt x="59906" y="390958"/>
                </a:cubicBezTo>
                <a:lnTo>
                  <a:pt x="71741" y="556152"/>
                </a:lnTo>
                <a:lnTo>
                  <a:pt x="149427" y="556152"/>
                </a:lnTo>
                <a:lnTo>
                  <a:pt x="158326" y="431746"/>
                </a:lnTo>
                <a:cubicBezTo>
                  <a:pt x="158860" y="424814"/>
                  <a:pt x="164822" y="419394"/>
                  <a:pt x="171852" y="420016"/>
                </a:cubicBezTo>
                <a:cubicBezTo>
                  <a:pt x="178793" y="420549"/>
                  <a:pt x="184043" y="426592"/>
                  <a:pt x="183598" y="433523"/>
                </a:cubicBezTo>
                <a:lnTo>
                  <a:pt x="173810" y="569659"/>
                </a:lnTo>
                <a:cubicBezTo>
                  <a:pt x="173365" y="576235"/>
                  <a:pt x="167847" y="581389"/>
                  <a:pt x="161173" y="581389"/>
                </a:cubicBezTo>
                <a:lnTo>
                  <a:pt x="59906" y="581389"/>
                </a:lnTo>
                <a:cubicBezTo>
                  <a:pt x="53321" y="581389"/>
                  <a:pt x="47804" y="576235"/>
                  <a:pt x="47359" y="569659"/>
                </a:cubicBezTo>
                <a:lnTo>
                  <a:pt x="35524" y="404376"/>
                </a:lnTo>
                <a:cubicBezTo>
                  <a:pt x="25557" y="403754"/>
                  <a:pt x="16213" y="399222"/>
                  <a:pt x="9539" y="391669"/>
                </a:cubicBezTo>
                <a:cubicBezTo>
                  <a:pt x="2332" y="383494"/>
                  <a:pt x="-1050" y="372652"/>
                  <a:pt x="285" y="361900"/>
                </a:cubicBezTo>
                <a:lnTo>
                  <a:pt x="16569" y="232339"/>
                </a:lnTo>
                <a:cubicBezTo>
                  <a:pt x="20485" y="200793"/>
                  <a:pt x="47448" y="176978"/>
                  <a:pt x="79305" y="176978"/>
                </a:cubicBezTo>
                <a:close/>
                <a:moveTo>
                  <a:pt x="253316" y="176955"/>
                </a:moveTo>
                <a:cubicBezTo>
                  <a:pt x="233380" y="176955"/>
                  <a:pt x="216470" y="193751"/>
                  <a:pt x="213978" y="215968"/>
                </a:cubicBezTo>
                <a:lnTo>
                  <a:pt x="197158" y="362779"/>
                </a:lnTo>
                <a:cubicBezTo>
                  <a:pt x="196535" y="367933"/>
                  <a:pt x="198137" y="372910"/>
                  <a:pt x="201341" y="376553"/>
                </a:cubicBezTo>
                <a:cubicBezTo>
                  <a:pt x="202765" y="378153"/>
                  <a:pt x="205969" y="380908"/>
                  <a:pt x="210596" y="380908"/>
                </a:cubicBezTo>
                <a:lnTo>
                  <a:pt x="220208" y="380908"/>
                </a:lnTo>
                <a:cubicBezTo>
                  <a:pt x="226794" y="380908"/>
                  <a:pt x="232312" y="385973"/>
                  <a:pt x="232846" y="392549"/>
                </a:cubicBezTo>
                <a:lnTo>
                  <a:pt x="246730" y="581395"/>
                </a:lnTo>
                <a:lnTo>
                  <a:pt x="324515" y="581395"/>
                </a:lnTo>
                <a:lnTo>
                  <a:pt x="338399" y="392549"/>
                </a:lnTo>
                <a:cubicBezTo>
                  <a:pt x="338933" y="385973"/>
                  <a:pt x="344451" y="380908"/>
                  <a:pt x="351037" y="380908"/>
                </a:cubicBezTo>
                <a:lnTo>
                  <a:pt x="360738" y="380908"/>
                </a:lnTo>
                <a:cubicBezTo>
                  <a:pt x="365365" y="380908"/>
                  <a:pt x="368480" y="378153"/>
                  <a:pt x="369993" y="376553"/>
                </a:cubicBezTo>
                <a:cubicBezTo>
                  <a:pt x="373197" y="372910"/>
                  <a:pt x="374710" y="367933"/>
                  <a:pt x="374176" y="362779"/>
                </a:cubicBezTo>
                <a:lnTo>
                  <a:pt x="357356" y="215968"/>
                </a:lnTo>
                <a:cubicBezTo>
                  <a:pt x="354775" y="193751"/>
                  <a:pt x="337865" y="176955"/>
                  <a:pt x="317929" y="176955"/>
                </a:cubicBezTo>
                <a:close/>
                <a:moveTo>
                  <a:pt x="253316" y="151716"/>
                </a:moveTo>
                <a:lnTo>
                  <a:pt x="317929" y="151716"/>
                </a:lnTo>
                <a:cubicBezTo>
                  <a:pt x="350681" y="151716"/>
                  <a:pt x="378448" y="178110"/>
                  <a:pt x="382453" y="213124"/>
                </a:cubicBezTo>
                <a:lnTo>
                  <a:pt x="399274" y="359935"/>
                </a:lnTo>
                <a:cubicBezTo>
                  <a:pt x="400609" y="372199"/>
                  <a:pt x="396871" y="384374"/>
                  <a:pt x="388772" y="393349"/>
                </a:cubicBezTo>
                <a:cubicBezTo>
                  <a:pt x="381919" y="401081"/>
                  <a:pt x="372752" y="405524"/>
                  <a:pt x="362784" y="406146"/>
                </a:cubicBezTo>
                <a:lnTo>
                  <a:pt x="348812" y="594992"/>
                </a:lnTo>
                <a:cubicBezTo>
                  <a:pt x="348367" y="601568"/>
                  <a:pt x="342849" y="606722"/>
                  <a:pt x="336263" y="606722"/>
                </a:cubicBezTo>
                <a:lnTo>
                  <a:pt x="234982" y="606722"/>
                </a:lnTo>
                <a:cubicBezTo>
                  <a:pt x="228396" y="606722"/>
                  <a:pt x="222878" y="601568"/>
                  <a:pt x="222344" y="594992"/>
                </a:cubicBezTo>
                <a:lnTo>
                  <a:pt x="208372" y="406146"/>
                </a:lnTo>
                <a:cubicBezTo>
                  <a:pt x="198404" y="405524"/>
                  <a:pt x="189326" y="401081"/>
                  <a:pt x="182384" y="393349"/>
                </a:cubicBezTo>
                <a:cubicBezTo>
                  <a:pt x="174374" y="384374"/>
                  <a:pt x="170636" y="372199"/>
                  <a:pt x="171971" y="359935"/>
                </a:cubicBezTo>
                <a:lnTo>
                  <a:pt x="188792" y="213124"/>
                </a:lnTo>
                <a:cubicBezTo>
                  <a:pt x="192797" y="178110"/>
                  <a:pt x="220564" y="151716"/>
                  <a:pt x="253316" y="151716"/>
                </a:cubicBezTo>
                <a:close/>
                <a:moveTo>
                  <a:pt x="464955" y="50588"/>
                </a:moveTo>
                <a:cubicBezTo>
                  <a:pt x="444037" y="50588"/>
                  <a:pt x="427036" y="67561"/>
                  <a:pt x="427036" y="88533"/>
                </a:cubicBezTo>
                <a:cubicBezTo>
                  <a:pt x="427036" y="109416"/>
                  <a:pt x="444037" y="126389"/>
                  <a:pt x="464955" y="126389"/>
                </a:cubicBezTo>
                <a:cubicBezTo>
                  <a:pt x="485962" y="126389"/>
                  <a:pt x="502963" y="109416"/>
                  <a:pt x="502963" y="88533"/>
                </a:cubicBezTo>
                <a:cubicBezTo>
                  <a:pt x="502963" y="67561"/>
                  <a:pt x="485962" y="50588"/>
                  <a:pt x="464955" y="50588"/>
                </a:cubicBezTo>
                <a:close/>
                <a:moveTo>
                  <a:pt x="110549" y="50588"/>
                </a:moveTo>
                <a:cubicBezTo>
                  <a:pt x="89640" y="50588"/>
                  <a:pt x="72645" y="67561"/>
                  <a:pt x="72645" y="88533"/>
                </a:cubicBezTo>
                <a:cubicBezTo>
                  <a:pt x="72645" y="109416"/>
                  <a:pt x="89640" y="126389"/>
                  <a:pt x="110549" y="126389"/>
                </a:cubicBezTo>
                <a:cubicBezTo>
                  <a:pt x="131547" y="126389"/>
                  <a:pt x="148542" y="109416"/>
                  <a:pt x="148542" y="88533"/>
                </a:cubicBezTo>
                <a:cubicBezTo>
                  <a:pt x="148542" y="67561"/>
                  <a:pt x="131458" y="50588"/>
                  <a:pt x="110549" y="50588"/>
                </a:cubicBezTo>
                <a:close/>
                <a:moveTo>
                  <a:pt x="464955" y="25262"/>
                </a:moveTo>
                <a:cubicBezTo>
                  <a:pt x="499937" y="25262"/>
                  <a:pt x="528332" y="53699"/>
                  <a:pt x="528332" y="88533"/>
                </a:cubicBezTo>
                <a:cubicBezTo>
                  <a:pt x="528332" y="123368"/>
                  <a:pt x="499848" y="151715"/>
                  <a:pt x="464955" y="151715"/>
                </a:cubicBezTo>
                <a:cubicBezTo>
                  <a:pt x="430062" y="151715"/>
                  <a:pt x="401667" y="123368"/>
                  <a:pt x="401667" y="88533"/>
                </a:cubicBezTo>
                <a:cubicBezTo>
                  <a:pt x="401667" y="53699"/>
                  <a:pt x="430062" y="25262"/>
                  <a:pt x="464955" y="25262"/>
                </a:cubicBezTo>
                <a:close/>
                <a:moveTo>
                  <a:pt x="110549" y="25262"/>
                </a:moveTo>
                <a:cubicBezTo>
                  <a:pt x="145428" y="25262"/>
                  <a:pt x="173811" y="53699"/>
                  <a:pt x="173811" y="88533"/>
                </a:cubicBezTo>
                <a:cubicBezTo>
                  <a:pt x="173811" y="123368"/>
                  <a:pt x="145428" y="151715"/>
                  <a:pt x="110549" y="151715"/>
                </a:cubicBezTo>
                <a:cubicBezTo>
                  <a:pt x="75670" y="151715"/>
                  <a:pt x="47287" y="123368"/>
                  <a:pt x="47287" y="88533"/>
                </a:cubicBezTo>
                <a:cubicBezTo>
                  <a:pt x="47287" y="53699"/>
                  <a:pt x="75670" y="25262"/>
                  <a:pt x="110549" y="25262"/>
                </a:cubicBezTo>
                <a:close/>
                <a:moveTo>
                  <a:pt x="285622" y="25241"/>
                </a:moveTo>
                <a:cubicBezTo>
                  <a:pt x="264713" y="25241"/>
                  <a:pt x="247629" y="42306"/>
                  <a:pt x="247629" y="63192"/>
                </a:cubicBezTo>
                <a:cubicBezTo>
                  <a:pt x="247629" y="84078"/>
                  <a:pt x="264713" y="101142"/>
                  <a:pt x="285622" y="101142"/>
                </a:cubicBezTo>
                <a:cubicBezTo>
                  <a:pt x="306531" y="101142"/>
                  <a:pt x="323526" y="84078"/>
                  <a:pt x="323526" y="63192"/>
                </a:cubicBezTo>
                <a:cubicBezTo>
                  <a:pt x="323526" y="42306"/>
                  <a:pt x="306531" y="25241"/>
                  <a:pt x="285622" y="25241"/>
                </a:cubicBezTo>
                <a:close/>
                <a:moveTo>
                  <a:pt x="285622" y="0"/>
                </a:moveTo>
                <a:cubicBezTo>
                  <a:pt x="320501" y="0"/>
                  <a:pt x="348884" y="28352"/>
                  <a:pt x="348884" y="63192"/>
                </a:cubicBezTo>
                <a:cubicBezTo>
                  <a:pt x="348884" y="98032"/>
                  <a:pt x="320501" y="126383"/>
                  <a:pt x="285622" y="126383"/>
                </a:cubicBezTo>
                <a:cubicBezTo>
                  <a:pt x="250743" y="126383"/>
                  <a:pt x="222360" y="98032"/>
                  <a:pt x="222360" y="63192"/>
                </a:cubicBezTo>
                <a:cubicBezTo>
                  <a:pt x="222360" y="28352"/>
                  <a:pt x="250743" y="0"/>
                  <a:pt x="2856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iṧ1iḓê">
            <a:extLst>
              <a:ext uri="{FF2B5EF4-FFF2-40B4-BE49-F238E27FC236}">
                <a16:creationId xmlns:a16="http://schemas.microsoft.com/office/drawing/2014/main" id="{898557B6-D735-4A7B-AA4E-6BE79B816449}"/>
              </a:ext>
            </a:extLst>
          </p:cNvPr>
          <p:cNvSpPr/>
          <p:nvPr/>
        </p:nvSpPr>
        <p:spPr>
          <a:xfrm rot="16200000">
            <a:off x="5584342" y="-2659974"/>
            <a:ext cx="45719" cy="8812904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man_107769">
            <a:extLst>
              <a:ext uri="{FF2B5EF4-FFF2-40B4-BE49-F238E27FC236}">
                <a16:creationId xmlns:a16="http://schemas.microsoft.com/office/drawing/2014/main" id="{A2D812E9-ACA0-4A23-9D97-E2EF0E344E9F}"/>
              </a:ext>
            </a:extLst>
          </p:cNvPr>
          <p:cNvSpPr>
            <a:spLocks noChangeAspect="1"/>
          </p:cNvSpPr>
          <p:nvPr/>
        </p:nvSpPr>
        <p:spPr bwMode="auto">
          <a:xfrm>
            <a:off x="7751574" y="1092380"/>
            <a:ext cx="194507" cy="609684"/>
          </a:xfrm>
          <a:custGeom>
            <a:avLst/>
            <a:gdLst>
              <a:gd name="connsiteX0" fmla="*/ 69766 w 194125"/>
              <a:gd name="connsiteY0" fmla="*/ 160042 h 608486"/>
              <a:gd name="connsiteX1" fmla="*/ 124533 w 194125"/>
              <a:gd name="connsiteY1" fmla="*/ 160042 h 608486"/>
              <a:gd name="connsiteX2" fmla="*/ 194125 w 194125"/>
              <a:gd name="connsiteY2" fmla="*/ 229529 h 608486"/>
              <a:gd name="connsiteX3" fmla="*/ 194125 w 194125"/>
              <a:gd name="connsiteY3" fmla="*/ 346734 h 608486"/>
              <a:gd name="connsiteX4" fmla="*/ 166393 w 194125"/>
              <a:gd name="connsiteY4" fmla="*/ 402289 h 608486"/>
              <a:gd name="connsiteX5" fmla="*/ 166393 w 194125"/>
              <a:gd name="connsiteY5" fmla="*/ 591071 h 608486"/>
              <a:gd name="connsiteX6" fmla="*/ 148951 w 194125"/>
              <a:gd name="connsiteY6" fmla="*/ 608486 h 608486"/>
              <a:gd name="connsiteX7" fmla="*/ 131510 w 194125"/>
              <a:gd name="connsiteY7" fmla="*/ 591071 h 608486"/>
              <a:gd name="connsiteX8" fmla="*/ 131510 w 194125"/>
              <a:gd name="connsiteY8" fmla="*/ 392885 h 608486"/>
              <a:gd name="connsiteX9" fmla="*/ 140754 w 194125"/>
              <a:gd name="connsiteY9" fmla="*/ 377559 h 608486"/>
              <a:gd name="connsiteX10" fmla="*/ 159242 w 194125"/>
              <a:gd name="connsiteY10" fmla="*/ 346734 h 608486"/>
              <a:gd name="connsiteX11" fmla="*/ 159242 w 194125"/>
              <a:gd name="connsiteY11" fmla="*/ 229529 h 608486"/>
              <a:gd name="connsiteX12" fmla="*/ 124533 w 194125"/>
              <a:gd name="connsiteY12" fmla="*/ 194873 h 608486"/>
              <a:gd name="connsiteX13" fmla="*/ 69766 w 194125"/>
              <a:gd name="connsiteY13" fmla="*/ 194873 h 608486"/>
              <a:gd name="connsiteX14" fmla="*/ 34883 w 194125"/>
              <a:gd name="connsiteY14" fmla="*/ 229529 h 608486"/>
              <a:gd name="connsiteX15" fmla="*/ 34883 w 194125"/>
              <a:gd name="connsiteY15" fmla="*/ 346734 h 608486"/>
              <a:gd name="connsiteX16" fmla="*/ 53546 w 194125"/>
              <a:gd name="connsiteY16" fmla="*/ 377559 h 608486"/>
              <a:gd name="connsiteX17" fmla="*/ 62790 w 194125"/>
              <a:gd name="connsiteY17" fmla="*/ 392885 h 608486"/>
              <a:gd name="connsiteX18" fmla="*/ 62790 w 194125"/>
              <a:gd name="connsiteY18" fmla="*/ 591071 h 608486"/>
              <a:gd name="connsiteX19" fmla="*/ 45348 w 194125"/>
              <a:gd name="connsiteY19" fmla="*/ 608486 h 608486"/>
              <a:gd name="connsiteX20" fmla="*/ 27907 w 194125"/>
              <a:gd name="connsiteY20" fmla="*/ 591071 h 608486"/>
              <a:gd name="connsiteX21" fmla="*/ 27907 w 194125"/>
              <a:gd name="connsiteY21" fmla="*/ 402289 h 608486"/>
              <a:gd name="connsiteX22" fmla="*/ 0 w 194125"/>
              <a:gd name="connsiteY22" fmla="*/ 346734 h 608486"/>
              <a:gd name="connsiteX23" fmla="*/ 0 w 194125"/>
              <a:gd name="connsiteY23" fmla="*/ 229529 h 608486"/>
              <a:gd name="connsiteX24" fmla="*/ 69766 w 194125"/>
              <a:gd name="connsiteY24" fmla="*/ 160042 h 608486"/>
              <a:gd name="connsiteX25" fmla="*/ 96973 w 194125"/>
              <a:gd name="connsiteY25" fmla="*/ 34826 h 608486"/>
              <a:gd name="connsiteX26" fmla="*/ 60352 w 194125"/>
              <a:gd name="connsiteY26" fmla="*/ 71219 h 608486"/>
              <a:gd name="connsiteX27" fmla="*/ 96973 w 194125"/>
              <a:gd name="connsiteY27" fmla="*/ 107787 h 608486"/>
              <a:gd name="connsiteX28" fmla="*/ 133420 w 194125"/>
              <a:gd name="connsiteY28" fmla="*/ 71219 h 608486"/>
              <a:gd name="connsiteX29" fmla="*/ 96973 w 194125"/>
              <a:gd name="connsiteY29" fmla="*/ 34826 h 608486"/>
              <a:gd name="connsiteX30" fmla="*/ 96973 w 194125"/>
              <a:gd name="connsiteY30" fmla="*/ 0 h 608486"/>
              <a:gd name="connsiteX31" fmla="*/ 168298 w 194125"/>
              <a:gd name="connsiteY31" fmla="*/ 71219 h 608486"/>
              <a:gd name="connsiteX32" fmla="*/ 96973 w 194125"/>
              <a:gd name="connsiteY32" fmla="*/ 142613 h 608486"/>
              <a:gd name="connsiteX33" fmla="*/ 25474 w 194125"/>
              <a:gd name="connsiteY33" fmla="*/ 71219 h 608486"/>
              <a:gd name="connsiteX34" fmla="*/ 96973 w 194125"/>
              <a:gd name="connsiteY34" fmla="*/ 0 h 60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4125" h="608486">
                <a:moveTo>
                  <a:pt x="69766" y="160042"/>
                </a:moveTo>
                <a:lnTo>
                  <a:pt x="124533" y="160042"/>
                </a:lnTo>
                <a:cubicBezTo>
                  <a:pt x="162905" y="160042"/>
                  <a:pt x="194125" y="191215"/>
                  <a:pt x="194125" y="229529"/>
                </a:cubicBezTo>
                <a:lnTo>
                  <a:pt x="194125" y="346734"/>
                </a:lnTo>
                <a:cubicBezTo>
                  <a:pt x="194125" y="368851"/>
                  <a:pt x="183660" y="389402"/>
                  <a:pt x="166393" y="402289"/>
                </a:cubicBezTo>
                <a:lnTo>
                  <a:pt x="166393" y="591071"/>
                </a:lnTo>
                <a:cubicBezTo>
                  <a:pt x="166393" y="600649"/>
                  <a:pt x="158544" y="608486"/>
                  <a:pt x="148951" y="608486"/>
                </a:cubicBezTo>
                <a:cubicBezTo>
                  <a:pt x="139184" y="608486"/>
                  <a:pt x="131510" y="600649"/>
                  <a:pt x="131510" y="591071"/>
                </a:cubicBezTo>
                <a:lnTo>
                  <a:pt x="131510" y="392885"/>
                </a:lnTo>
                <a:cubicBezTo>
                  <a:pt x="131510" y="386267"/>
                  <a:pt x="135172" y="380346"/>
                  <a:pt x="140754" y="377559"/>
                </a:cubicBezTo>
                <a:cubicBezTo>
                  <a:pt x="152091" y="371464"/>
                  <a:pt x="159242" y="359621"/>
                  <a:pt x="159242" y="346734"/>
                </a:cubicBezTo>
                <a:lnTo>
                  <a:pt x="159242" y="229529"/>
                </a:lnTo>
                <a:cubicBezTo>
                  <a:pt x="159242" y="210372"/>
                  <a:pt x="143719" y="194873"/>
                  <a:pt x="124533" y="194873"/>
                </a:cubicBezTo>
                <a:lnTo>
                  <a:pt x="69766" y="194873"/>
                </a:lnTo>
                <a:cubicBezTo>
                  <a:pt x="50581" y="194873"/>
                  <a:pt x="34883" y="210372"/>
                  <a:pt x="34883" y="229529"/>
                </a:cubicBezTo>
                <a:lnTo>
                  <a:pt x="34883" y="346734"/>
                </a:lnTo>
                <a:cubicBezTo>
                  <a:pt x="34883" y="359621"/>
                  <a:pt x="42034" y="371464"/>
                  <a:pt x="53546" y="377559"/>
                </a:cubicBezTo>
                <a:cubicBezTo>
                  <a:pt x="58953" y="380346"/>
                  <a:pt x="62790" y="386267"/>
                  <a:pt x="62790" y="392885"/>
                </a:cubicBezTo>
                <a:lnTo>
                  <a:pt x="62790" y="591071"/>
                </a:lnTo>
                <a:cubicBezTo>
                  <a:pt x="62790" y="600649"/>
                  <a:pt x="54941" y="608486"/>
                  <a:pt x="45348" y="608486"/>
                </a:cubicBezTo>
                <a:cubicBezTo>
                  <a:pt x="35755" y="608486"/>
                  <a:pt x="27907" y="600649"/>
                  <a:pt x="27907" y="591071"/>
                </a:cubicBezTo>
                <a:lnTo>
                  <a:pt x="27907" y="402289"/>
                </a:lnTo>
                <a:cubicBezTo>
                  <a:pt x="10465" y="389402"/>
                  <a:pt x="0" y="368851"/>
                  <a:pt x="0" y="346734"/>
                </a:cubicBezTo>
                <a:lnTo>
                  <a:pt x="0" y="229529"/>
                </a:lnTo>
                <a:cubicBezTo>
                  <a:pt x="0" y="191215"/>
                  <a:pt x="31395" y="160042"/>
                  <a:pt x="69766" y="160042"/>
                </a:cubicBezTo>
                <a:close/>
                <a:moveTo>
                  <a:pt x="96973" y="34826"/>
                </a:moveTo>
                <a:cubicBezTo>
                  <a:pt x="76744" y="34826"/>
                  <a:pt x="60352" y="51194"/>
                  <a:pt x="60352" y="71219"/>
                </a:cubicBezTo>
                <a:cubicBezTo>
                  <a:pt x="60352" y="91419"/>
                  <a:pt x="76744" y="107787"/>
                  <a:pt x="96973" y="107787"/>
                </a:cubicBezTo>
                <a:cubicBezTo>
                  <a:pt x="117028" y="107787"/>
                  <a:pt x="133420" y="91419"/>
                  <a:pt x="133420" y="71219"/>
                </a:cubicBezTo>
                <a:cubicBezTo>
                  <a:pt x="133420" y="51194"/>
                  <a:pt x="117028" y="34826"/>
                  <a:pt x="96973" y="34826"/>
                </a:cubicBezTo>
                <a:close/>
                <a:moveTo>
                  <a:pt x="96973" y="0"/>
                </a:moveTo>
                <a:cubicBezTo>
                  <a:pt x="136211" y="0"/>
                  <a:pt x="168298" y="32040"/>
                  <a:pt x="168298" y="71219"/>
                </a:cubicBezTo>
                <a:cubicBezTo>
                  <a:pt x="168298" y="110573"/>
                  <a:pt x="136211" y="142613"/>
                  <a:pt x="96973" y="142613"/>
                </a:cubicBezTo>
                <a:cubicBezTo>
                  <a:pt x="57561" y="142613"/>
                  <a:pt x="25474" y="110573"/>
                  <a:pt x="25474" y="71219"/>
                </a:cubicBezTo>
                <a:cubicBezTo>
                  <a:pt x="25474" y="32040"/>
                  <a:pt x="57561" y="0"/>
                  <a:pt x="96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6CDE3BA-3017-4FA5-809E-CCB72A04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90" y="2240398"/>
            <a:ext cx="590550" cy="457200"/>
          </a:xfrm>
          <a:prstGeom prst="rect">
            <a:avLst/>
          </a:prstGeom>
        </p:spPr>
      </p:pic>
      <p:sp>
        <p:nvSpPr>
          <p:cNvPr id="44" name="ïṡḷiḍê">
            <a:extLst>
              <a:ext uri="{FF2B5EF4-FFF2-40B4-BE49-F238E27FC236}">
                <a16:creationId xmlns:a16="http://schemas.microsoft.com/office/drawing/2014/main" id="{F1456223-0710-46DF-9C90-8D977BED2E73}"/>
              </a:ext>
            </a:extLst>
          </p:cNvPr>
          <p:cNvSpPr txBox="1"/>
          <p:nvPr/>
        </p:nvSpPr>
        <p:spPr>
          <a:xfrm>
            <a:off x="457018" y="1897496"/>
            <a:ext cx="4151990" cy="1542188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订单周期长，一个订单从创建到出票完成可能长达几个月</a:t>
            </a:r>
            <a:endParaRPr lang="en-US" altLang="zh-CN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一般流程为提交团队申请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航司一审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航司二审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支付押金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录入旅客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支付票款出票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订单在二审通过时占座，占座时旅客未知</a:t>
            </a:r>
          </a:p>
        </p:txBody>
      </p:sp>
      <p:sp>
        <p:nvSpPr>
          <p:cNvPr id="45" name="iśļidê">
            <a:extLst>
              <a:ext uri="{FF2B5EF4-FFF2-40B4-BE49-F238E27FC236}">
                <a16:creationId xmlns:a16="http://schemas.microsoft.com/office/drawing/2014/main" id="{4BA2CA3F-8318-4746-8542-2F36A0BA8E3D}"/>
              </a:ext>
            </a:extLst>
          </p:cNvPr>
          <p:cNvSpPr/>
          <p:nvPr/>
        </p:nvSpPr>
        <p:spPr>
          <a:xfrm>
            <a:off x="4635880" y="3415620"/>
            <a:ext cx="984925" cy="320757"/>
          </a:xfrm>
          <a:prstGeom prst="rect">
            <a:avLst/>
          </a:prstGeom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4">
                    <a:lumMod val="100000"/>
                  </a:schemeClr>
                </a:solidFill>
              </a:rPr>
              <a:t>运价</a:t>
            </a:r>
          </a:p>
        </p:txBody>
      </p:sp>
      <p:sp>
        <p:nvSpPr>
          <p:cNvPr id="47" name="dollars-money-bag_50117">
            <a:extLst>
              <a:ext uri="{FF2B5EF4-FFF2-40B4-BE49-F238E27FC236}">
                <a16:creationId xmlns:a16="http://schemas.microsoft.com/office/drawing/2014/main" id="{9DCB3D39-F1A0-4BB6-A4D0-828033C90D7C}"/>
              </a:ext>
            </a:extLst>
          </p:cNvPr>
          <p:cNvSpPr>
            <a:spLocks noChangeAspect="1"/>
          </p:cNvSpPr>
          <p:nvPr/>
        </p:nvSpPr>
        <p:spPr bwMode="auto">
          <a:xfrm>
            <a:off x="4914461" y="3994212"/>
            <a:ext cx="307288" cy="424177"/>
          </a:xfrm>
          <a:custGeom>
            <a:avLst/>
            <a:gdLst>
              <a:gd name="connsiteX0" fmla="*/ 191181 w 399070"/>
              <a:gd name="connsiteY0" fmla="*/ 292831 h 550871"/>
              <a:gd name="connsiteX1" fmla="*/ 218349 w 399070"/>
              <a:gd name="connsiteY1" fmla="*/ 292831 h 550871"/>
              <a:gd name="connsiteX2" fmla="*/ 218349 w 399070"/>
              <a:gd name="connsiteY2" fmla="*/ 307024 h 550871"/>
              <a:gd name="connsiteX3" fmla="*/ 228699 w 399070"/>
              <a:gd name="connsiteY3" fmla="*/ 312185 h 550871"/>
              <a:gd name="connsiteX4" fmla="*/ 228699 w 399070"/>
              <a:gd name="connsiteY4" fmla="*/ 307024 h 550871"/>
              <a:gd name="connsiteX5" fmla="*/ 255867 w 399070"/>
              <a:gd name="connsiteY5" fmla="*/ 307024 h 550871"/>
              <a:gd name="connsiteX6" fmla="*/ 255867 w 399070"/>
              <a:gd name="connsiteY6" fmla="*/ 347021 h 550871"/>
              <a:gd name="connsiteX7" fmla="*/ 228699 w 399070"/>
              <a:gd name="connsiteY7" fmla="*/ 347021 h 550871"/>
              <a:gd name="connsiteX8" fmla="*/ 222230 w 399070"/>
              <a:gd name="connsiteY8" fmla="*/ 340570 h 550871"/>
              <a:gd name="connsiteX9" fmla="*/ 215762 w 399070"/>
              <a:gd name="connsiteY9" fmla="*/ 335409 h 550871"/>
              <a:gd name="connsiteX10" fmla="*/ 208000 w 399070"/>
              <a:gd name="connsiteY10" fmla="*/ 332828 h 550871"/>
              <a:gd name="connsiteX11" fmla="*/ 197650 w 399070"/>
              <a:gd name="connsiteY11" fmla="*/ 331538 h 550871"/>
              <a:gd name="connsiteX12" fmla="*/ 186007 w 399070"/>
              <a:gd name="connsiteY12" fmla="*/ 336699 h 550871"/>
              <a:gd name="connsiteX13" fmla="*/ 180832 w 399070"/>
              <a:gd name="connsiteY13" fmla="*/ 344440 h 550871"/>
              <a:gd name="connsiteX14" fmla="*/ 208000 w 399070"/>
              <a:gd name="connsiteY14" fmla="*/ 361213 h 550871"/>
              <a:gd name="connsiteX15" fmla="*/ 235167 w 399070"/>
              <a:gd name="connsiteY15" fmla="*/ 368955 h 550871"/>
              <a:gd name="connsiteX16" fmla="*/ 250692 w 399070"/>
              <a:gd name="connsiteY16" fmla="*/ 381857 h 550871"/>
              <a:gd name="connsiteX17" fmla="*/ 257160 w 399070"/>
              <a:gd name="connsiteY17" fmla="*/ 394759 h 550871"/>
              <a:gd name="connsiteX18" fmla="*/ 258454 w 399070"/>
              <a:gd name="connsiteY18" fmla="*/ 405081 h 550871"/>
              <a:gd name="connsiteX19" fmla="*/ 255867 w 399070"/>
              <a:gd name="connsiteY19" fmla="*/ 419274 h 550871"/>
              <a:gd name="connsiteX20" fmla="*/ 246811 w 399070"/>
              <a:gd name="connsiteY20" fmla="*/ 430886 h 550871"/>
              <a:gd name="connsiteX21" fmla="*/ 233874 w 399070"/>
              <a:gd name="connsiteY21" fmla="*/ 439917 h 550871"/>
              <a:gd name="connsiteX22" fmla="*/ 218349 w 399070"/>
              <a:gd name="connsiteY22" fmla="*/ 443788 h 550871"/>
              <a:gd name="connsiteX23" fmla="*/ 218349 w 399070"/>
              <a:gd name="connsiteY23" fmla="*/ 455400 h 550871"/>
              <a:gd name="connsiteX24" fmla="*/ 191181 w 399070"/>
              <a:gd name="connsiteY24" fmla="*/ 455400 h 550871"/>
              <a:gd name="connsiteX25" fmla="*/ 191181 w 399070"/>
              <a:gd name="connsiteY25" fmla="*/ 439917 h 550871"/>
              <a:gd name="connsiteX26" fmla="*/ 187300 w 399070"/>
              <a:gd name="connsiteY26" fmla="*/ 437337 h 550871"/>
              <a:gd name="connsiteX27" fmla="*/ 183419 w 399070"/>
              <a:gd name="connsiteY27" fmla="*/ 436047 h 550871"/>
              <a:gd name="connsiteX28" fmla="*/ 183419 w 399070"/>
              <a:gd name="connsiteY28" fmla="*/ 442498 h 550871"/>
              <a:gd name="connsiteX29" fmla="*/ 154958 w 399070"/>
              <a:gd name="connsiteY29" fmla="*/ 442498 h 550871"/>
              <a:gd name="connsiteX30" fmla="*/ 154958 w 399070"/>
              <a:gd name="connsiteY30" fmla="*/ 401211 h 550871"/>
              <a:gd name="connsiteX31" fmla="*/ 183419 w 399070"/>
              <a:gd name="connsiteY31" fmla="*/ 401211 h 550871"/>
              <a:gd name="connsiteX32" fmla="*/ 189888 w 399070"/>
              <a:gd name="connsiteY32" fmla="*/ 407662 h 550871"/>
              <a:gd name="connsiteX33" fmla="*/ 196356 w 399070"/>
              <a:gd name="connsiteY33" fmla="*/ 412823 h 550871"/>
              <a:gd name="connsiteX34" fmla="*/ 204118 w 399070"/>
              <a:gd name="connsiteY34" fmla="*/ 415403 h 550871"/>
              <a:gd name="connsiteX35" fmla="*/ 214468 w 399070"/>
              <a:gd name="connsiteY35" fmla="*/ 416693 h 550871"/>
              <a:gd name="connsiteX36" fmla="*/ 227405 w 399070"/>
              <a:gd name="connsiteY36" fmla="*/ 412823 h 550871"/>
              <a:gd name="connsiteX37" fmla="*/ 231286 w 399070"/>
              <a:gd name="connsiteY37" fmla="*/ 405081 h 550871"/>
              <a:gd name="connsiteX38" fmla="*/ 228699 w 399070"/>
              <a:gd name="connsiteY38" fmla="*/ 398630 h 550871"/>
              <a:gd name="connsiteX39" fmla="*/ 222230 w 399070"/>
              <a:gd name="connsiteY39" fmla="*/ 393469 h 550871"/>
              <a:gd name="connsiteX40" fmla="*/ 214468 w 399070"/>
              <a:gd name="connsiteY40" fmla="*/ 389599 h 550871"/>
              <a:gd name="connsiteX41" fmla="*/ 204118 w 399070"/>
              <a:gd name="connsiteY41" fmla="*/ 388308 h 550871"/>
              <a:gd name="connsiteX42" fmla="*/ 178244 w 399070"/>
              <a:gd name="connsiteY42" fmla="*/ 380567 h 550871"/>
              <a:gd name="connsiteX43" fmla="*/ 162720 w 399070"/>
              <a:gd name="connsiteY43" fmla="*/ 368955 h 550871"/>
              <a:gd name="connsiteX44" fmla="*/ 156251 w 399070"/>
              <a:gd name="connsiteY44" fmla="*/ 356053 h 550871"/>
              <a:gd name="connsiteX45" fmla="*/ 153664 w 399070"/>
              <a:gd name="connsiteY45" fmla="*/ 344440 h 550871"/>
              <a:gd name="connsiteX46" fmla="*/ 157545 w 399070"/>
              <a:gd name="connsiteY46" fmla="*/ 330248 h 550871"/>
              <a:gd name="connsiteX47" fmla="*/ 164014 w 399070"/>
              <a:gd name="connsiteY47" fmla="*/ 318636 h 550871"/>
              <a:gd name="connsiteX48" fmla="*/ 175657 w 399070"/>
              <a:gd name="connsiteY48" fmla="*/ 310894 h 550871"/>
              <a:gd name="connsiteX49" fmla="*/ 191181 w 399070"/>
              <a:gd name="connsiteY49" fmla="*/ 305734 h 550871"/>
              <a:gd name="connsiteX50" fmla="*/ 136898 w 399070"/>
              <a:gd name="connsiteY50" fmla="*/ 212866 h 550871"/>
              <a:gd name="connsiteX51" fmla="*/ 38745 w 399070"/>
              <a:gd name="connsiteY51" fmla="*/ 390899 h 550871"/>
              <a:gd name="connsiteX52" fmla="*/ 198889 w 399070"/>
              <a:gd name="connsiteY52" fmla="*/ 512168 h 550871"/>
              <a:gd name="connsiteX53" fmla="*/ 360325 w 399070"/>
              <a:gd name="connsiteY53" fmla="*/ 390899 h 550871"/>
              <a:gd name="connsiteX54" fmla="*/ 268630 w 399070"/>
              <a:gd name="connsiteY54" fmla="*/ 212866 h 550871"/>
              <a:gd name="connsiteX55" fmla="*/ 179517 w 399070"/>
              <a:gd name="connsiteY55" fmla="*/ 218026 h 550871"/>
              <a:gd name="connsiteX56" fmla="*/ 170477 w 399070"/>
              <a:gd name="connsiteY56" fmla="*/ 216736 h 550871"/>
              <a:gd name="connsiteX57" fmla="*/ 169185 w 399070"/>
              <a:gd name="connsiteY57" fmla="*/ 216736 h 550871"/>
              <a:gd name="connsiteX58" fmla="*/ 156270 w 399070"/>
              <a:gd name="connsiteY58" fmla="*/ 215446 h 550871"/>
              <a:gd name="connsiteX59" fmla="*/ 136898 w 399070"/>
              <a:gd name="connsiteY59" fmla="*/ 212866 h 550871"/>
              <a:gd name="connsiteX60" fmla="*/ 277670 w 399070"/>
              <a:gd name="connsiteY60" fmla="*/ 38703 h 550871"/>
              <a:gd name="connsiteX61" fmla="*/ 247966 w 399070"/>
              <a:gd name="connsiteY61" fmla="*/ 60634 h 550871"/>
              <a:gd name="connsiteX62" fmla="*/ 204055 w 399070"/>
              <a:gd name="connsiteY62" fmla="*/ 85146 h 550871"/>
              <a:gd name="connsiteX63" fmla="*/ 193723 w 399070"/>
              <a:gd name="connsiteY63" fmla="*/ 83856 h 550871"/>
              <a:gd name="connsiteX64" fmla="*/ 167894 w 399070"/>
              <a:gd name="connsiteY64" fmla="*/ 68375 h 550871"/>
              <a:gd name="connsiteX65" fmla="*/ 118817 w 399070"/>
              <a:gd name="connsiteY65" fmla="*/ 46443 h 550871"/>
              <a:gd name="connsiteX66" fmla="*/ 114942 w 399070"/>
              <a:gd name="connsiteY66" fmla="*/ 46443 h 550871"/>
              <a:gd name="connsiteX67" fmla="*/ 149813 w 399070"/>
              <a:gd name="connsiteY67" fmla="*/ 149651 h 550871"/>
              <a:gd name="connsiteX68" fmla="*/ 205347 w 399070"/>
              <a:gd name="connsiteY68" fmla="*/ 156101 h 550871"/>
              <a:gd name="connsiteX69" fmla="*/ 251840 w 399070"/>
              <a:gd name="connsiteY69" fmla="*/ 152231 h 550871"/>
              <a:gd name="connsiteX70" fmla="*/ 280253 w 399070"/>
              <a:gd name="connsiteY70" fmla="*/ 39993 h 550871"/>
              <a:gd name="connsiteX71" fmla="*/ 277670 w 399070"/>
              <a:gd name="connsiteY71" fmla="*/ 38703 h 550871"/>
              <a:gd name="connsiteX72" fmla="*/ 278962 w 399070"/>
              <a:gd name="connsiteY72" fmla="*/ 0 h 550871"/>
              <a:gd name="connsiteX73" fmla="*/ 311249 w 399070"/>
              <a:gd name="connsiteY73" fmla="*/ 18061 h 550871"/>
              <a:gd name="connsiteX74" fmla="*/ 317706 w 399070"/>
              <a:gd name="connsiteY74" fmla="*/ 98047 h 550871"/>
              <a:gd name="connsiteX75" fmla="*/ 297042 w 399070"/>
              <a:gd name="connsiteY75" fmla="*/ 153521 h 550871"/>
              <a:gd name="connsiteX76" fmla="*/ 315123 w 399070"/>
              <a:gd name="connsiteY76" fmla="*/ 170292 h 550871"/>
              <a:gd name="connsiteX77" fmla="*/ 307374 w 399070"/>
              <a:gd name="connsiteY77" fmla="*/ 198675 h 550871"/>
              <a:gd name="connsiteX78" fmla="*/ 399070 w 399070"/>
              <a:gd name="connsiteY78" fmla="*/ 390899 h 550871"/>
              <a:gd name="connsiteX79" fmla="*/ 198889 w 399070"/>
              <a:gd name="connsiteY79" fmla="*/ 550871 h 550871"/>
              <a:gd name="connsiteX80" fmla="*/ 0 w 399070"/>
              <a:gd name="connsiteY80" fmla="*/ 390899 h 550871"/>
              <a:gd name="connsiteX81" fmla="*/ 96862 w 399070"/>
              <a:gd name="connsiteY81" fmla="*/ 198675 h 550871"/>
              <a:gd name="connsiteX82" fmla="*/ 89113 w 399070"/>
              <a:gd name="connsiteY82" fmla="*/ 169002 h 550871"/>
              <a:gd name="connsiteX83" fmla="*/ 107194 w 399070"/>
              <a:gd name="connsiteY83" fmla="*/ 153521 h 550871"/>
              <a:gd name="connsiteX84" fmla="*/ 76198 w 399070"/>
              <a:gd name="connsiteY84" fmla="*/ 49023 h 550871"/>
              <a:gd name="connsiteX85" fmla="*/ 92987 w 399070"/>
              <a:gd name="connsiteY85" fmla="*/ 14191 h 550871"/>
              <a:gd name="connsiteX86" fmla="*/ 120108 w 399070"/>
              <a:gd name="connsiteY86" fmla="*/ 7740 h 550871"/>
              <a:gd name="connsiteX87" fmla="*/ 188557 w 399070"/>
              <a:gd name="connsiteY87" fmla="*/ 36122 h 550871"/>
              <a:gd name="connsiteX88" fmla="*/ 204055 w 399070"/>
              <a:gd name="connsiteY88" fmla="*/ 46443 h 550871"/>
              <a:gd name="connsiteX89" fmla="*/ 222136 w 399070"/>
              <a:gd name="connsiteY89" fmla="*/ 30962 h 550871"/>
              <a:gd name="connsiteX90" fmla="*/ 278962 w 399070"/>
              <a:gd name="connsiteY90" fmla="*/ 0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9070" h="550871">
                <a:moveTo>
                  <a:pt x="191181" y="292831"/>
                </a:moveTo>
                <a:lnTo>
                  <a:pt x="218349" y="292831"/>
                </a:lnTo>
                <a:lnTo>
                  <a:pt x="218349" y="307024"/>
                </a:lnTo>
                <a:cubicBezTo>
                  <a:pt x="222230" y="308314"/>
                  <a:pt x="226111" y="310894"/>
                  <a:pt x="228699" y="312185"/>
                </a:cubicBezTo>
                <a:lnTo>
                  <a:pt x="228699" y="307024"/>
                </a:lnTo>
                <a:lnTo>
                  <a:pt x="255867" y="307024"/>
                </a:lnTo>
                <a:lnTo>
                  <a:pt x="255867" y="347021"/>
                </a:lnTo>
                <a:lnTo>
                  <a:pt x="228699" y="347021"/>
                </a:lnTo>
                <a:cubicBezTo>
                  <a:pt x="226111" y="344440"/>
                  <a:pt x="224818" y="341860"/>
                  <a:pt x="222230" y="340570"/>
                </a:cubicBezTo>
                <a:cubicBezTo>
                  <a:pt x="219643" y="339280"/>
                  <a:pt x="218349" y="336699"/>
                  <a:pt x="215762" y="335409"/>
                </a:cubicBezTo>
                <a:cubicBezTo>
                  <a:pt x="213174" y="334119"/>
                  <a:pt x="210587" y="334119"/>
                  <a:pt x="208000" y="332828"/>
                </a:cubicBezTo>
                <a:cubicBezTo>
                  <a:pt x="205412" y="332828"/>
                  <a:pt x="201531" y="331538"/>
                  <a:pt x="197650" y="331538"/>
                </a:cubicBezTo>
                <a:cubicBezTo>
                  <a:pt x="192475" y="331538"/>
                  <a:pt x="188594" y="334119"/>
                  <a:pt x="186007" y="336699"/>
                </a:cubicBezTo>
                <a:cubicBezTo>
                  <a:pt x="183419" y="337989"/>
                  <a:pt x="180832" y="341860"/>
                  <a:pt x="180832" y="344440"/>
                </a:cubicBezTo>
                <a:cubicBezTo>
                  <a:pt x="180832" y="352182"/>
                  <a:pt x="189888" y="358633"/>
                  <a:pt x="208000" y="361213"/>
                </a:cubicBezTo>
                <a:cubicBezTo>
                  <a:pt x="219643" y="362504"/>
                  <a:pt x="228699" y="365084"/>
                  <a:pt x="235167" y="368955"/>
                </a:cubicBezTo>
                <a:cubicBezTo>
                  <a:pt x="241636" y="372826"/>
                  <a:pt x="246811" y="376696"/>
                  <a:pt x="250692" y="381857"/>
                </a:cubicBezTo>
                <a:cubicBezTo>
                  <a:pt x="254573" y="385728"/>
                  <a:pt x="255867" y="390889"/>
                  <a:pt x="257160" y="394759"/>
                </a:cubicBezTo>
                <a:cubicBezTo>
                  <a:pt x="258454" y="398630"/>
                  <a:pt x="258454" y="402501"/>
                  <a:pt x="258454" y="405081"/>
                </a:cubicBezTo>
                <a:cubicBezTo>
                  <a:pt x="258454" y="410242"/>
                  <a:pt x="257160" y="415403"/>
                  <a:pt x="255867" y="419274"/>
                </a:cubicBezTo>
                <a:cubicBezTo>
                  <a:pt x="253279" y="424435"/>
                  <a:pt x="250692" y="428305"/>
                  <a:pt x="246811" y="430886"/>
                </a:cubicBezTo>
                <a:cubicBezTo>
                  <a:pt x="242930" y="434757"/>
                  <a:pt x="239048" y="437337"/>
                  <a:pt x="233874" y="439917"/>
                </a:cubicBezTo>
                <a:cubicBezTo>
                  <a:pt x="228699" y="441208"/>
                  <a:pt x="223524" y="442498"/>
                  <a:pt x="218349" y="443788"/>
                </a:cubicBezTo>
                <a:lnTo>
                  <a:pt x="218349" y="455400"/>
                </a:lnTo>
                <a:lnTo>
                  <a:pt x="191181" y="455400"/>
                </a:lnTo>
                <a:lnTo>
                  <a:pt x="191181" y="439917"/>
                </a:lnTo>
                <a:cubicBezTo>
                  <a:pt x="189888" y="438627"/>
                  <a:pt x="188594" y="438627"/>
                  <a:pt x="187300" y="437337"/>
                </a:cubicBezTo>
                <a:cubicBezTo>
                  <a:pt x="186007" y="437337"/>
                  <a:pt x="183419" y="436047"/>
                  <a:pt x="183419" y="436047"/>
                </a:cubicBezTo>
                <a:lnTo>
                  <a:pt x="183419" y="442498"/>
                </a:lnTo>
                <a:lnTo>
                  <a:pt x="154958" y="442498"/>
                </a:lnTo>
                <a:lnTo>
                  <a:pt x="154958" y="401211"/>
                </a:lnTo>
                <a:lnTo>
                  <a:pt x="183419" y="401211"/>
                </a:lnTo>
                <a:cubicBezTo>
                  <a:pt x="184713" y="403791"/>
                  <a:pt x="187300" y="406372"/>
                  <a:pt x="189888" y="407662"/>
                </a:cubicBezTo>
                <a:cubicBezTo>
                  <a:pt x="192475" y="410242"/>
                  <a:pt x="193769" y="411532"/>
                  <a:pt x="196356" y="412823"/>
                </a:cubicBezTo>
                <a:cubicBezTo>
                  <a:pt x="198944" y="414113"/>
                  <a:pt x="201531" y="415403"/>
                  <a:pt x="204118" y="415403"/>
                </a:cubicBezTo>
                <a:cubicBezTo>
                  <a:pt x="208000" y="415403"/>
                  <a:pt x="210587" y="416693"/>
                  <a:pt x="214468" y="416693"/>
                </a:cubicBezTo>
                <a:cubicBezTo>
                  <a:pt x="219643" y="416693"/>
                  <a:pt x="223524" y="415403"/>
                  <a:pt x="227405" y="412823"/>
                </a:cubicBezTo>
                <a:cubicBezTo>
                  <a:pt x="229993" y="411532"/>
                  <a:pt x="231286" y="408952"/>
                  <a:pt x="231286" y="405081"/>
                </a:cubicBezTo>
                <a:cubicBezTo>
                  <a:pt x="231286" y="402501"/>
                  <a:pt x="231286" y="399920"/>
                  <a:pt x="228699" y="398630"/>
                </a:cubicBezTo>
                <a:cubicBezTo>
                  <a:pt x="227405" y="396050"/>
                  <a:pt x="224818" y="394759"/>
                  <a:pt x="222230" y="393469"/>
                </a:cubicBezTo>
                <a:cubicBezTo>
                  <a:pt x="219643" y="392179"/>
                  <a:pt x="217055" y="390889"/>
                  <a:pt x="214468" y="389599"/>
                </a:cubicBezTo>
                <a:cubicBezTo>
                  <a:pt x="210587" y="389599"/>
                  <a:pt x="208000" y="388308"/>
                  <a:pt x="204118" y="388308"/>
                </a:cubicBezTo>
                <a:cubicBezTo>
                  <a:pt x="193769" y="385728"/>
                  <a:pt x="184713" y="383147"/>
                  <a:pt x="178244" y="380567"/>
                </a:cubicBezTo>
                <a:cubicBezTo>
                  <a:pt x="171776" y="376696"/>
                  <a:pt x="166601" y="372826"/>
                  <a:pt x="162720" y="368955"/>
                </a:cubicBezTo>
                <a:cubicBezTo>
                  <a:pt x="158839" y="365084"/>
                  <a:pt x="157545" y="359923"/>
                  <a:pt x="156251" y="356053"/>
                </a:cubicBezTo>
                <a:cubicBezTo>
                  <a:pt x="154958" y="352182"/>
                  <a:pt x="153664" y="348311"/>
                  <a:pt x="153664" y="344440"/>
                </a:cubicBezTo>
                <a:cubicBezTo>
                  <a:pt x="153664" y="339280"/>
                  <a:pt x="154958" y="335409"/>
                  <a:pt x="157545" y="330248"/>
                </a:cubicBezTo>
                <a:cubicBezTo>
                  <a:pt x="158839" y="326377"/>
                  <a:pt x="161426" y="322507"/>
                  <a:pt x="164014" y="318636"/>
                </a:cubicBezTo>
                <a:cubicBezTo>
                  <a:pt x="167895" y="314765"/>
                  <a:pt x="171776" y="312185"/>
                  <a:pt x="175657" y="310894"/>
                </a:cubicBezTo>
                <a:cubicBezTo>
                  <a:pt x="180832" y="308314"/>
                  <a:pt x="186007" y="307024"/>
                  <a:pt x="191181" y="305734"/>
                </a:cubicBezTo>
                <a:close/>
                <a:moveTo>
                  <a:pt x="136898" y="212866"/>
                </a:moveTo>
                <a:cubicBezTo>
                  <a:pt x="98153" y="248988"/>
                  <a:pt x="38745" y="350906"/>
                  <a:pt x="38745" y="390899"/>
                </a:cubicBezTo>
                <a:cubicBezTo>
                  <a:pt x="38745" y="479916"/>
                  <a:pt x="125274" y="512168"/>
                  <a:pt x="198889" y="512168"/>
                </a:cubicBezTo>
                <a:cubicBezTo>
                  <a:pt x="273796" y="512168"/>
                  <a:pt x="360325" y="479916"/>
                  <a:pt x="360325" y="390899"/>
                </a:cubicBezTo>
                <a:cubicBezTo>
                  <a:pt x="360325" y="349616"/>
                  <a:pt x="307374" y="252859"/>
                  <a:pt x="268630" y="212866"/>
                </a:cubicBezTo>
                <a:cubicBezTo>
                  <a:pt x="240217" y="218026"/>
                  <a:pt x="209221" y="219316"/>
                  <a:pt x="179517" y="218026"/>
                </a:cubicBezTo>
                <a:cubicBezTo>
                  <a:pt x="175642" y="218026"/>
                  <a:pt x="173059" y="218026"/>
                  <a:pt x="170477" y="216736"/>
                </a:cubicBezTo>
                <a:cubicBezTo>
                  <a:pt x="169185" y="216736"/>
                  <a:pt x="169185" y="216736"/>
                  <a:pt x="169185" y="216736"/>
                </a:cubicBezTo>
                <a:cubicBezTo>
                  <a:pt x="164019" y="216736"/>
                  <a:pt x="160145" y="215446"/>
                  <a:pt x="156270" y="215446"/>
                </a:cubicBezTo>
                <a:cubicBezTo>
                  <a:pt x="149813" y="214156"/>
                  <a:pt x="143355" y="214156"/>
                  <a:pt x="136898" y="212866"/>
                </a:cubicBezTo>
                <a:close/>
                <a:moveTo>
                  <a:pt x="277670" y="38703"/>
                </a:moveTo>
                <a:cubicBezTo>
                  <a:pt x="272504" y="38703"/>
                  <a:pt x="255715" y="52894"/>
                  <a:pt x="247966" y="60634"/>
                </a:cubicBezTo>
                <a:cubicBezTo>
                  <a:pt x="232468" y="73535"/>
                  <a:pt x="219553" y="85146"/>
                  <a:pt x="204055" y="85146"/>
                </a:cubicBezTo>
                <a:cubicBezTo>
                  <a:pt x="200181" y="85146"/>
                  <a:pt x="196306" y="85146"/>
                  <a:pt x="193723" y="83856"/>
                </a:cubicBezTo>
                <a:cubicBezTo>
                  <a:pt x="185974" y="81276"/>
                  <a:pt x="176934" y="74825"/>
                  <a:pt x="167894" y="68375"/>
                </a:cubicBezTo>
                <a:cubicBezTo>
                  <a:pt x="152396" y="59344"/>
                  <a:pt x="133023" y="46443"/>
                  <a:pt x="118817" y="46443"/>
                </a:cubicBezTo>
                <a:cubicBezTo>
                  <a:pt x="117525" y="46443"/>
                  <a:pt x="116234" y="46443"/>
                  <a:pt x="114942" y="46443"/>
                </a:cubicBezTo>
                <a:cubicBezTo>
                  <a:pt x="108485" y="64505"/>
                  <a:pt x="134315" y="132880"/>
                  <a:pt x="149813" y="149651"/>
                </a:cubicBezTo>
                <a:cubicBezTo>
                  <a:pt x="158853" y="152231"/>
                  <a:pt x="183391" y="156101"/>
                  <a:pt x="205347" y="156101"/>
                </a:cubicBezTo>
                <a:cubicBezTo>
                  <a:pt x="227302" y="156101"/>
                  <a:pt x="244091" y="153521"/>
                  <a:pt x="251840" y="152231"/>
                </a:cubicBezTo>
                <a:cubicBezTo>
                  <a:pt x="267338" y="136750"/>
                  <a:pt x="295751" y="61924"/>
                  <a:pt x="280253" y="39993"/>
                </a:cubicBezTo>
                <a:cubicBezTo>
                  <a:pt x="278962" y="38703"/>
                  <a:pt x="278962" y="38703"/>
                  <a:pt x="277670" y="38703"/>
                </a:cubicBezTo>
                <a:close/>
                <a:moveTo>
                  <a:pt x="278962" y="0"/>
                </a:moveTo>
                <a:cubicBezTo>
                  <a:pt x="288002" y="0"/>
                  <a:pt x="300917" y="2580"/>
                  <a:pt x="311249" y="18061"/>
                </a:cubicBezTo>
                <a:cubicBezTo>
                  <a:pt x="328038" y="39993"/>
                  <a:pt x="324164" y="73535"/>
                  <a:pt x="317706" y="98047"/>
                </a:cubicBezTo>
                <a:cubicBezTo>
                  <a:pt x="313832" y="114818"/>
                  <a:pt x="306083" y="135460"/>
                  <a:pt x="297042" y="153521"/>
                </a:cubicBezTo>
                <a:cubicBezTo>
                  <a:pt x="304791" y="154811"/>
                  <a:pt x="312540" y="161262"/>
                  <a:pt x="315123" y="170292"/>
                </a:cubicBezTo>
                <a:cubicBezTo>
                  <a:pt x="318998" y="180613"/>
                  <a:pt x="315123" y="192224"/>
                  <a:pt x="307374" y="198675"/>
                </a:cubicBezTo>
                <a:cubicBezTo>
                  <a:pt x="347410" y="247698"/>
                  <a:pt x="399070" y="340586"/>
                  <a:pt x="399070" y="390899"/>
                </a:cubicBezTo>
                <a:cubicBezTo>
                  <a:pt x="399070" y="486366"/>
                  <a:pt x="318998" y="550871"/>
                  <a:pt x="198889" y="550871"/>
                </a:cubicBezTo>
                <a:cubicBezTo>
                  <a:pt x="80072" y="550871"/>
                  <a:pt x="0" y="486366"/>
                  <a:pt x="0" y="390899"/>
                </a:cubicBezTo>
                <a:cubicBezTo>
                  <a:pt x="0" y="341876"/>
                  <a:pt x="54243" y="246408"/>
                  <a:pt x="96862" y="198675"/>
                </a:cubicBezTo>
                <a:cubicBezTo>
                  <a:pt x="89113" y="190934"/>
                  <a:pt x="85238" y="179323"/>
                  <a:pt x="89113" y="169002"/>
                </a:cubicBezTo>
                <a:cubicBezTo>
                  <a:pt x="92987" y="161262"/>
                  <a:pt x="99445" y="156101"/>
                  <a:pt x="107194" y="153521"/>
                </a:cubicBezTo>
                <a:cubicBezTo>
                  <a:pt x="90404" y="122559"/>
                  <a:pt x="74906" y="77406"/>
                  <a:pt x="76198" y="49023"/>
                </a:cubicBezTo>
                <a:cubicBezTo>
                  <a:pt x="77489" y="28382"/>
                  <a:pt x="86530" y="19351"/>
                  <a:pt x="92987" y="14191"/>
                </a:cubicBezTo>
                <a:cubicBezTo>
                  <a:pt x="100736" y="10321"/>
                  <a:pt x="109777" y="7740"/>
                  <a:pt x="120108" y="7740"/>
                </a:cubicBezTo>
                <a:cubicBezTo>
                  <a:pt x="144647" y="7740"/>
                  <a:pt x="169185" y="23221"/>
                  <a:pt x="188557" y="36122"/>
                </a:cubicBezTo>
                <a:cubicBezTo>
                  <a:pt x="193723" y="39993"/>
                  <a:pt x="200181" y="43863"/>
                  <a:pt x="204055" y="46443"/>
                </a:cubicBezTo>
                <a:cubicBezTo>
                  <a:pt x="209221" y="43863"/>
                  <a:pt x="216970" y="36122"/>
                  <a:pt x="222136" y="30962"/>
                </a:cubicBezTo>
                <a:cubicBezTo>
                  <a:pt x="238925" y="16771"/>
                  <a:pt x="257006" y="0"/>
                  <a:pt x="2789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8" name="ïşlîḑe">
            <a:extLst>
              <a:ext uri="{FF2B5EF4-FFF2-40B4-BE49-F238E27FC236}">
                <a16:creationId xmlns:a16="http://schemas.microsoft.com/office/drawing/2014/main" id="{2F38B715-8800-49E8-A5D0-1A970F273D7E}"/>
              </a:ext>
            </a:extLst>
          </p:cNvPr>
          <p:cNvSpPr txBox="1"/>
          <p:nvPr/>
        </p:nvSpPr>
        <p:spPr>
          <a:xfrm>
            <a:off x="6221735" y="3881951"/>
            <a:ext cx="4018360" cy="1143037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仅支持单段运价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同一个产品匹配的运价仅可选择优先级最高的一条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支持代理费，代理费通过积分支付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ïṡḷiḍê">
            <a:extLst>
              <a:ext uri="{FF2B5EF4-FFF2-40B4-BE49-F238E27FC236}">
                <a16:creationId xmlns:a16="http://schemas.microsoft.com/office/drawing/2014/main" id="{9C1BAFC0-8B18-4115-8571-CD923B80EC18}"/>
              </a:ext>
            </a:extLst>
          </p:cNvPr>
          <p:cNvSpPr txBox="1"/>
          <p:nvPr/>
        </p:nvSpPr>
        <p:spPr>
          <a:xfrm>
            <a:off x="6221735" y="5435381"/>
            <a:ext cx="4381464" cy="1176563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从订单创建到支付完成有半小时的时限，未完成支付订单取消</a:t>
            </a:r>
          </a:p>
        </p:txBody>
      </p:sp>
      <p:sp>
        <p:nvSpPr>
          <p:cNvPr id="50" name="ïṡḷiḍê">
            <a:extLst>
              <a:ext uri="{FF2B5EF4-FFF2-40B4-BE49-F238E27FC236}">
                <a16:creationId xmlns:a16="http://schemas.microsoft.com/office/drawing/2014/main" id="{4847539E-C8DD-40E7-8AAE-6CC4081680FB}"/>
              </a:ext>
            </a:extLst>
          </p:cNvPr>
          <p:cNvSpPr txBox="1"/>
          <p:nvPr/>
        </p:nvSpPr>
        <p:spPr>
          <a:xfrm>
            <a:off x="457018" y="5446065"/>
            <a:ext cx="3981902" cy="1176563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通过航司设置押金时限和出票时限，时限到达未进行相关操作订单取消</a:t>
            </a:r>
          </a:p>
        </p:txBody>
      </p:sp>
    </p:spTree>
    <p:extLst>
      <p:ext uri="{BB962C8B-B14F-4D97-AF65-F5344CB8AC3E}">
        <p14:creationId xmlns:p14="http://schemas.microsoft.com/office/powerpoint/2010/main" val="206174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44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3320" y="3429000"/>
            <a:ext cx="4631151" cy="656792"/>
          </a:xfrm>
        </p:spPr>
        <p:txBody>
          <a:bodyPr anchor="b">
            <a:norm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B2B</a:t>
            </a:r>
            <a:r>
              <a:rPr lang="zh-CN" altLang="en-US" sz="2200" dirty="0">
                <a:solidFill>
                  <a:schemeClr val="bg1"/>
                </a:solidFill>
              </a:rPr>
              <a:t>项目历程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877547" y="2409197"/>
            <a:ext cx="1436393" cy="12488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2C50-1CD5-4241-80EB-35BF861D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B2B</a:t>
            </a:r>
            <a:r>
              <a:rPr lang="zh-CN" altLang="en-US" dirty="0"/>
              <a:t>项目历程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E2634-142B-4DA2-B148-31739044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fd8de0ab-3dad-4098-896f-7ce913f98d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D216CE4-EECF-4B58-BE93-5842D54E25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6945" y="1584000"/>
            <a:ext cx="10754446" cy="4559625"/>
            <a:chOff x="716945" y="1584000"/>
            <a:chExt cx="10754446" cy="4559625"/>
          </a:xfrm>
        </p:grpSpPr>
        <p:sp>
          <p:nvSpPr>
            <p:cNvPr id="6" name="iSḷíḓé">
              <a:extLst>
                <a:ext uri="{FF2B5EF4-FFF2-40B4-BE49-F238E27FC236}">
                  <a16:creationId xmlns:a16="http://schemas.microsoft.com/office/drawing/2014/main" id="{25303DAF-7B7D-408A-A9BC-436C8BF067EA}"/>
                </a:ext>
              </a:extLst>
            </p:cNvPr>
            <p:cNvSpPr/>
            <p:nvPr/>
          </p:nvSpPr>
          <p:spPr bwMode="auto">
            <a:xfrm>
              <a:off x="9616547" y="2230528"/>
              <a:ext cx="1287873" cy="1357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ïdê">
              <a:extLst>
                <a:ext uri="{FF2B5EF4-FFF2-40B4-BE49-F238E27FC236}">
                  <a16:creationId xmlns:a16="http://schemas.microsoft.com/office/drawing/2014/main" id="{9DBBE8E0-CA84-48ED-8F4E-9D7CCD13D00A}"/>
                </a:ext>
              </a:extLst>
            </p:cNvPr>
            <p:cNvSpPr/>
            <p:nvPr/>
          </p:nvSpPr>
          <p:spPr bwMode="auto">
            <a:xfrm>
              <a:off x="1457018" y="2264413"/>
              <a:ext cx="941671" cy="9918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îšľïḋê">
              <a:extLst>
                <a:ext uri="{FF2B5EF4-FFF2-40B4-BE49-F238E27FC236}">
                  <a16:creationId xmlns:a16="http://schemas.microsoft.com/office/drawing/2014/main" id="{439CE6D9-0642-4AF1-BCC9-9D85947278DD}"/>
                </a:ext>
              </a:extLst>
            </p:cNvPr>
            <p:cNvSpPr/>
            <p:nvPr/>
          </p:nvSpPr>
          <p:spPr bwMode="auto">
            <a:xfrm>
              <a:off x="1388722" y="2317775"/>
              <a:ext cx="9365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2016.7</a:t>
              </a:r>
            </a:p>
          </p:txBody>
        </p:sp>
        <p:sp>
          <p:nvSpPr>
            <p:cNvPr id="9" name="iśļide">
              <a:extLst>
                <a:ext uri="{FF2B5EF4-FFF2-40B4-BE49-F238E27FC236}">
                  <a16:creationId xmlns:a16="http://schemas.microsoft.com/office/drawing/2014/main" id="{016F4742-8373-4FAE-844F-56F01961E2A9}"/>
                </a:ext>
              </a:extLst>
            </p:cNvPr>
            <p:cNvSpPr/>
            <p:nvPr/>
          </p:nvSpPr>
          <p:spPr>
            <a:xfrm>
              <a:off x="1453329" y="2955413"/>
              <a:ext cx="941670" cy="4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îṡḻïḋè">
              <a:extLst>
                <a:ext uri="{FF2B5EF4-FFF2-40B4-BE49-F238E27FC236}">
                  <a16:creationId xmlns:a16="http://schemas.microsoft.com/office/drawing/2014/main" id="{3337A26D-312C-4F2F-8907-4BB77B0C0072}"/>
                </a:ext>
              </a:extLst>
            </p:cNvPr>
            <p:cNvGrpSpPr/>
            <p:nvPr/>
          </p:nvGrpSpPr>
          <p:grpSpPr>
            <a:xfrm>
              <a:off x="6770880" y="1584000"/>
              <a:ext cx="1561579" cy="1583875"/>
              <a:chOff x="6824437" y="1584000"/>
              <a:chExt cx="1561579" cy="1583875"/>
            </a:xfrm>
          </p:grpSpPr>
          <p:sp>
            <p:nvSpPr>
              <p:cNvPr id="38" name="išľïḑe">
                <a:extLst>
                  <a:ext uri="{FF2B5EF4-FFF2-40B4-BE49-F238E27FC236}">
                    <a16:creationId xmlns:a16="http://schemas.microsoft.com/office/drawing/2014/main" id="{25EE191D-D2ED-4C0E-850D-41FF61E28076}"/>
                  </a:ext>
                </a:extLst>
              </p:cNvPr>
              <p:cNvSpPr/>
              <p:nvPr/>
            </p:nvSpPr>
            <p:spPr bwMode="auto">
              <a:xfrm>
                <a:off x="6883495" y="1584000"/>
                <a:ext cx="1502520" cy="15838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ŝḷîde">
                <a:extLst>
                  <a:ext uri="{FF2B5EF4-FFF2-40B4-BE49-F238E27FC236}">
                    <a16:creationId xmlns:a16="http://schemas.microsoft.com/office/drawing/2014/main" id="{8011B29E-9670-41B2-82BA-1EEDE3D6F890}"/>
                  </a:ext>
                </a:extLst>
              </p:cNvPr>
              <p:cNvSpPr/>
              <p:nvPr/>
            </p:nvSpPr>
            <p:spPr bwMode="auto">
              <a:xfrm>
                <a:off x="6880914" y="1926250"/>
                <a:ext cx="15051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2400" spc="-113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2017.3</a:t>
                </a:r>
              </a:p>
            </p:txBody>
          </p:sp>
          <p:sp>
            <p:nvSpPr>
              <p:cNvPr id="40" name="îṡ1íḓe">
                <a:extLst>
                  <a:ext uri="{FF2B5EF4-FFF2-40B4-BE49-F238E27FC236}">
                    <a16:creationId xmlns:a16="http://schemas.microsoft.com/office/drawing/2014/main" id="{0E03D82E-6640-4FF2-8734-10C82E0ACB2B}"/>
                  </a:ext>
                </a:extLst>
              </p:cNvPr>
              <p:cNvSpPr/>
              <p:nvPr/>
            </p:nvSpPr>
            <p:spPr>
              <a:xfrm>
                <a:off x="6824437" y="2855427"/>
                <a:ext cx="1561578" cy="4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ïṩḷíḋè">
              <a:extLst>
                <a:ext uri="{FF2B5EF4-FFF2-40B4-BE49-F238E27FC236}">
                  <a16:creationId xmlns:a16="http://schemas.microsoft.com/office/drawing/2014/main" id="{5E623360-F039-4097-9BC4-09343A6AFD7B}"/>
                </a:ext>
              </a:extLst>
            </p:cNvPr>
            <p:cNvSpPr/>
            <p:nvPr/>
          </p:nvSpPr>
          <p:spPr bwMode="auto">
            <a:xfrm>
              <a:off x="9629597" y="2479928"/>
              <a:ext cx="1261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2017.11</a:t>
              </a:r>
            </a:p>
          </p:txBody>
        </p:sp>
        <p:sp>
          <p:nvSpPr>
            <p:cNvPr id="12" name="iṥliḓê">
              <a:extLst>
                <a:ext uri="{FF2B5EF4-FFF2-40B4-BE49-F238E27FC236}">
                  <a16:creationId xmlns:a16="http://schemas.microsoft.com/office/drawing/2014/main" id="{AE74939F-4F72-4913-A735-018C16140513}"/>
                </a:ext>
              </a:extLst>
            </p:cNvPr>
            <p:cNvSpPr/>
            <p:nvPr/>
          </p:nvSpPr>
          <p:spPr bwMode="auto">
            <a:xfrm>
              <a:off x="7391833" y="3300073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išḻîdê">
              <a:extLst>
                <a:ext uri="{FF2B5EF4-FFF2-40B4-BE49-F238E27FC236}">
                  <a16:creationId xmlns:a16="http://schemas.microsoft.com/office/drawing/2014/main" id="{2774E42B-5E6C-4D73-8474-8D9C7A1511E3}"/>
                </a:ext>
              </a:extLst>
            </p:cNvPr>
            <p:cNvSpPr/>
            <p:nvPr/>
          </p:nvSpPr>
          <p:spPr bwMode="auto">
            <a:xfrm>
              <a:off x="716945" y="4309377"/>
              <a:ext cx="2421816" cy="183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/>
                <a:t>项目组成立，正式开始</a:t>
              </a:r>
              <a:r>
                <a:rPr lang="en-US" altLang="zh-CN" sz="1600" dirty="0"/>
                <a:t>B2B</a:t>
              </a:r>
              <a:r>
                <a:rPr lang="zh-CN" altLang="en-US" sz="1600" dirty="0"/>
                <a:t>项目自研工作</a:t>
              </a:r>
              <a:r>
                <a:rPr lang="en-US" altLang="zh-CN" sz="1600" dirty="0"/>
                <a:t>.</a:t>
              </a:r>
            </a:p>
          </p:txBody>
        </p:sp>
        <p:sp>
          <p:nvSpPr>
            <p:cNvPr id="14" name="íśļiďè">
              <a:extLst>
                <a:ext uri="{FF2B5EF4-FFF2-40B4-BE49-F238E27FC236}">
                  <a16:creationId xmlns:a16="http://schemas.microsoft.com/office/drawing/2014/main" id="{011AB72D-9D05-4A85-821F-7D905FDC0D8B}"/>
                </a:ext>
              </a:extLst>
            </p:cNvPr>
            <p:cNvSpPr txBox="1"/>
            <p:nvPr/>
          </p:nvSpPr>
          <p:spPr bwMode="auto">
            <a:xfrm>
              <a:off x="716945" y="3889412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/>
                <a:t>项目启动</a:t>
              </a:r>
              <a:endParaRPr lang="en-US" altLang="zh-CN" b="1" dirty="0"/>
            </a:p>
          </p:txBody>
        </p:sp>
        <p:sp>
          <p:nvSpPr>
            <p:cNvPr id="15" name="iSḷídê">
              <a:extLst>
                <a:ext uri="{FF2B5EF4-FFF2-40B4-BE49-F238E27FC236}">
                  <a16:creationId xmlns:a16="http://schemas.microsoft.com/office/drawing/2014/main" id="{7EC66838-E0CA-4528-814F-FAFEDBE9DAEF}"/>
                </a:ext>
              </a:extLst>
            </p:cNvPr>
            <p:cNvSpPr/>
            <p:nvPr/>
          </p:nvSpPr>
          <p:spPr bwMode="auto">
            <a:xfrm>
              <a:off x="3446685" y="4813683"/>
              <a:ext cx="2421816" cy="131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2017</a:t>
              </a:r>
              <a:r>
                <a:rPr lang="zh-CN" altLang="en-US" sz="1600" dirty="0"/>
                <a:t>年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月</a:t>
              </a:r>
              <a:r>
                <a:rPr lang="en-US" altLang="zh-CN" sz="1600" dirty="0"/>
                <a:t>20</a:t>
              </a:r>
              <a:r>
                <a:rPr lang="zh-CN" altLang="en-US" sz="1600" dirty="0"/>
                <a:t>日，系统正式上线生产环境</a:t>
              </a:r>
              <a:endParaRPr lang="en-US" altLang="zh-CN" sz="1600" dirty="0"/>
            </a:p>
          </p:txBody>
        </p:sp>
        <p:sp>
          <p:nvSpPr>
            <p:cNvPr id="16" name="îṣļíḍé">
              <a:extLst>
                <a:ext uri="{FF2B5EF4-FFF2-40B4-BE49-F238E27FC236}">
                  <a16:creationId xmlns:a16="http://schemas.microsoft.com/office/drawing/2014/main" id="{4BEE08D6-E151-4910-89DC-EBF68405E1DB}"/>
                </a:ext>
              </a:extLst>
            </p:cNvPr>
            <p:cNvSpPr/>
            <p:nvPr/>
          </p:nvSpPr>
          <p:spPr bwMode="auto">
            <a:xfrm>
              <a:off x="1768017" y="3391867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íŝļïḑe">
              <a:extLst>
                <a:ext uri="{FF2B5EF4-FFF2-40B4-BE49-F238E27FC236}">
                  <a16:creationId xmlns:a16="http://schemas.microsoft.com/office/drawing/2014/main" id="{B9ED3EF0-F38A-4D8D-9277-9320CAF273EC}"/>
                </a:ext>
              </a:extLst>
            </p:cNvPr>
            <p:cNvSpPr txBox="1"/>
            <p:nvPr/>
          </p:nvSpPr>
          <p:spPr bwMode="auto">
            <a:xfrm>
              <a:off x="3446685" y="4393718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/>
                <a:t>系统正式上线</a:t>
              </a:r>
              <a:endParaRPr lang="en-US" altLang="zh-CN" b="1" dirty="0"/>
            </a:p>
          </p:txBody>
        </p:sp>
        <p:sp>
          <p:nvSpPr>
            <p:cNvPr id="18" name="ïṣ1ïḑè">
              <a:extLst>
                <a:ext uri="{FF2B5EF4-FFF2-40B4-BE49-F238E27FC236}">
                  <a16:creationId xmlns:a16="http://schemas.microsoft.com/office/drawing/2014/main" id="{8B9CD4D0-7FCA-434C-957A-DF2FAF1E8F97}"/>
                </a:ext>
              </a:extLst>
            </p:cNvPr>
            <p:cNvSpPr/>
            <p:nvPr/>
          </p:nvSpPr>
          <p:spPr bwMode="auto">
            <a:xfrm>
              <a:off x="9049575" y="4729342"/>
              <a:ext cx="2421816" cy="1414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2017</a:t>
              </a:r>
              <a:r>
                <a:rPr lang="zh-CN" altLang="en-US" sz="1600" dirty="0"/>
                <a:t>年</a:t>
              </a:r>
              <a:r>
                <a:rPr lang="en-US" altLang="zh-CN" sz="1600" dirty="0"/>
                <a:t>11</a:t>
              </a:r>
              <a:r>
                <a:rPr lang="zh-CN" altLang="en-US" sz="1600" dirty="0"/>
                <a:t>月，基于瑞航</a:t>
              </a:r>
              <a:r>
                <a:rPr lang="en-US" altLang="zh-CN" sz="1600" dirty="0"/>
                <a:t>B2B</a:t>
              </a:r>
              <a:r>
                <a:rPr lang="zh-CN" altLang="en-US" sz="1600" dirty="0"/>
                <a:t>版本开发完成了</a:t>
              </a:r>
              <a:r>
                <a:rPr lang="en-US" altLang="zh-CN" sz="1600" dirty="0"/>
                <a:t>JC</a:t>
              </a:r>
              <a:r>
                <a:rPr lang="zh-CN" altLang="en-US" sz="1600" dirty="0"/>
                <a:t>版本，并正式上线投入使用</a:t>
              </a:r>
              <a:endParaRPr lang="en-US" altLang="zh-CN" sz="1600" dirty="0"/>
            </a:p>
          </p:txBody>
        </p:sp>
        <p:sp>
          <p:nvSpPr>
            <p:cNvPr id="19" name="iSliḋè">
              <a:extLst>
                <a:ext uri="{FF2B5EF4-FFF2-40B4-BE49-F238E27FC236}">
                  <a16:creationId xmlns:a16="http://schemas.microsoft.com/office/drawing/2014/main" id="{AD24E794-AD94-4ACA-9F3A-D420B8DF5D97}"/>
                </a:ext>
              </a:extLst>
            </p:cNvPr>
            <p:cNvSpPr/>
            <p:nvPr/>
          </p:nvSpPr>
          <p:spPr bwMode="auto">
            <a:xfrm>
              <a:off x="4497757" y="3912920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îṧļíḋe">
              <a:extLst>
                <a:ext uri="{FF2B5EF4-FFF2-40B4-BE49-F238E27FC236}">
                  <a16:creationId xmlns:a16="http://schemas.microsoft.com/office/drawing/2014/main" id="{A04619A6-796D-497D-A7BA-8F7DA38940D2}"/>
                </a:ext>
              </a:extLst>
            </p:cNvPr>
            <p:cNvSpPr txBox="1"/>
            <p:nvPr/>
          </p:nvSpPr>
          <p:spPr bwMode="auto">
            <a:xfrm>
              <a:off x="9049575" y="4309377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/>
                <a:t>JC </a:t>
              </a:r>
              <a:r>
                <a:rPr lang="zh-CN" altLang="en-US" b="1" dirty="0"/>
                <a:t>版本上线</a:t>
              </a:r>
              <a:endParaRPr lang="en-US" altLang="zh-CN" b="1" dirty="0"/>
            </a:p>
          </p:txBody>
        </p:sp>
        <p:sp>
          <p:nvSpPr>
            <p:cNvPr id="21" name="îšľíḑe">
              <a:extLst>
                <a:ext uri="{FF2B5EF4-FFF2-40B4-BE49-F238E27FC236}">
                  <a16:creationId xmlns:a16="http://schemas.microsoft.com/office/drawing/2014/main" id="{25F2C37A-64BD-48D2-B26E-6C0AD3FF8D63}"/>
                </a:ext>
              </a:extLst>
            </p:cNvPr>
            <p:cNvSpPr/>
            <p:nvPr/>
          </p:nvSpPr>
          <p:spPr bwMode="auto">
            <a:xfrm>
              <a:off x="10100647" y="3811834"/>
              <a:ext cx="319672" cy="461080"/>
            </a:xfrm>
            <a:custGeom>
              <a:avLst/>
              <a:gdLst>
                <a:gd name="T0" fmla="*/ 958 w 4522"/>
                <a:gd name="T1" fmla="*/ 5339 h 6532"/>
                <a:gd name="T2" fmla="*/ 1274 w 4522"/>
                <a:gd name="T3" fmla="*/ 5052 h 6532"/>
                <a:gd name="T4" fmla="*/ 1646 w 4522"/>
                <a:gd name="T5" fmla="*/ 5261 h 6532"/>
                <a:gd name="T6" fmla="*/ 1560 w 4522"/>
                <a:gd name="T7" fmla="*/ 5677 h 6532"/>
                <a:gd name="T8" fmla="*/ 1136 w 4522"/>
                <a:gd name="T9" fmla="*/ 5725 h 6532"/>
                <a:gd name="T10" fmla="*/ 2381 w 4522"/>
                <a:gd name="T11" fmla="*/ 5245 h 6532"/>
                <a:gd name="T12" fmla="*/ 2140 w 4522"/>
                <a:gd name="T13" fmla="*/ 5245 h 6532"/>
                <a:gd name="T14" fmla="*/ 2065 w 4522"/>
                <a:gd name="T15" fmla="*/ 5473 h 6532"/>
                <a:gd name="T16" fmla="*/ 2260 w 4522"/>
                <a:gd name="T17" fmla="*/ 5615 h 6532"/>
                <a:gd name="T18" fmla="*/ 2454 w 4522"/>
                <a:gd name="T19" fmla="*/ 5473 h 6532"/>
                <a:gd name="T20" fmla="*/ 3538 w 4522"/>
                <a:gd name="T21" fmla="*/ 5260 h 6532"/>
                <a:gd name="T22" fmla="*/ 3166 w 4522"/>
                <a:gd name="T23" fmla="*/ 5051 h 6532"/>
                <a:gd name="T24" fmla="*/ 2850 w 4522"/>
                <a:gd name="T25" fmla="*/ 5337 h 6532"/>
                <a:gd name="T26" fmla="*/ 3028 w 4522"/>
                <a:gd name="T27" fmla="*/ 5725 h 6532"/>
                <a:gd name="T28" fmla="*/ 3452 w 4522"/>
                <a:gd name="T29" fmla="*/ 5677 h 6532"/>
                <a:gd name="T30" fmla="*/ 3538 w 4522"/>
                <a:gd name="T31" fmla="*/ 5260 h 6532"/>
                <a:gd name="T32" fmla="*/ 1456 w 4522"/>
                <a:gd name="T33" fmla="*/ 6045 h 6532"/>
                <a:gd name="T34" fmla="*/ 1541 w 4522"/>
                <a:gd name="T35" fmla="*/ 6463 h 6532"/>
                <a:gd name="T36" fmla="*/ 1965 w 4522"/>
                <a:gd name="T37" fmla="*/ 6511 h 6532"/>
                <a:gd name="T38" fmla="*/ 2142 w 4522"/>
                <a:gd name="T39" fmla="*/ 6123 h 6532"/>
                <a:gd name="T40" fmla="*/ 1826 w 4522"/>
                <a:gd name="T41" fmla="*/ 5836 h 6532"/>
                <a:gd name="T42" fmla="*/ 2614 w 4522"/>
                <a:gd name="T43" fmla="*/ 6031 h 6532"/>
                <a:gd name="T44" fmla="*/ 2540 w 4522"/>
                <a:gd name="T45" fmla="*/ 6259 h 6532"/>
                <a:gd name="T46" fmla="*/ 2734 w 4522"/>
                <a:gd name="T47" fmla="*/ 6400 h 6532"/>
                <a:gd name="T48" fmla="*/ 2929 w 4522"/>
                <a:gd name="T49" fmla="*/ 6259 h 6532"/>
                <a:gd name="T50" fmla="*/ 2854 w 4522"/>
                <a:gd name="T51" fmla="*/ 6031 h 6532"/>
                <a:gd name="T52" fmla="*/ 4368 w 4522"/>
                <a:gd name="T53" fmla="*/ 3957 h 6532"/>
                <a:gd name="T54" fmla="*/ 3573 w 4522"/>
                <a:gd name="T55" fmla="*/ 4572 h 6532"/>
                <a:gd name="T56" fmla="*/ 4153 w 4522"/>
                <a:gd name="T57" fmla="*/ 4253 h 6532"/>
                <a:gd name="T58" fmla="*/ 154 w 4522"/>
                <a:gd name="T59" fmla="*/ 4515 h 6532"/>
                <a:gd name="T60" fmla="*/ 949 w 4522"/>
                <a:gd name="T61" fmla="*/ 3900 h 6532"/>
                <a:gd name="T62" fmla="*/ 369 w 4522"/>
                <a:gd name="T63" fmla="*/ 4219 h 6532"/>
                <a:gd name="T64" fmla="*/ 0 w 4522"/>
                <a:gd name="T65" fmla="*/ 1135 h 6532"/>
                <a:gd name="T66" fmla="*/ 918 w 4522"/>
                <a:gd name="T67" fmla="*/ 0 h 6532"/>
                <a:gd name="T68" fmla="*/ 4522 w 4522"/>
                <a:gd name="T69" fmla="*/ 429 h 6532"/>
                <a:gd name="T70" fmla="*/ 3485 w 4522"/>
                <a:gd name="T71" fmla="*/ 2053 h 6532"/>
                <a:gd name="T72" fmla="*/ 2874 w 4522"/>
                <a:gd name="T73" fmla="*/ 3389 h 6532"/>
                <a:gd name="T74" fmla="*/ 3340 w 4522"/>
                <a:gd name="T75" fmla="*/ 3815 h 6532"/>
                <a:gd name="T76" fmla="*/ 1184 w 4522"/>
                <a:gd name="T77" fmla="*/ 3815 h 6532"/>
                <a:gd name="T78" fmla="*/ 1649 w 4522"/>
                <a:gd name="T79" fmla="*/ 3389 h 6532"/>
                <a:gd name="T80" fmla="*/ 1038 w 4522"/>
                <a:gd name="T81" fmla="*/ 2053 h 6532"/>
                <a:gd name="T82" fmla="*/ 3601 w 4522"/>
                <a:gd name="T83" fmla="*/ 1589 h 6532"/>
                <a:gd name="T84" fmla="*/ 4057 w 4522"/>
                <a:gd name="T85" fmla="*/ 896 h 6532"/>
                <a:gd name="T86" fmla="*/ 3601 w 4522"/>
                <a:gd name="T87" fmla="*/ 1589 h 6532"/>
                <a:gd name="T88" fmla="*/ 2634 w 4522"/>
                <a:gd name="T89" fmla="*/ 4320 h 6532"/>
                <a:gd name="T90" fmla="*/ 1642 w 4522"/>
                <a:gd name="T91" fmla="*/ 1317 h 6532"/>
                <a:gd name="T92" fmla="*/ 2338 w 4522"/>
                <a:gd name="T93" fmla="*/ 1545 h 6532"/>
                <a:gd name="T94" fmla="*/ 2104 w 4522"/>
                <a:gd name="T95" fmla="*/ 1309 h 6532"/>
                <a:gd name="T96" fmla="*/ 465 w 4522"/>
                <a:gd name="T97" fmla="*/ 1135 h 6532"/>
                <a:gd name="T98" fmla="*/ 918 w 4522"/>
                <a:gd name="T99" fmla="*/ 1500 h 6532"/>
                <a:gd name="T100" fmla="*/ 465 w 4522"/>
                <a:gd name="T101" fmla="*/ 1135 h 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22" h="6532">
                  <a:moveTo>
                    <a:pt x="1069" y="5679"/>
                  </a:moveTo>
                  <a:lnTo>
                    <a:pt x="1120" y="5475"/>
                  </a:lnTo>
                  <a:lnTo>
                    <a:pt x="958" y="5339"/>
                  </a:lnTo>
                  <a:cubicBezTo>
                    <a:pt x="928" y="5313"/>
                    <a:pt x="944" y="5264"/>
                    <a:pt x="984" y="5261"/>
                  </a:cubicBezTo>
                  <a:lnTo>
                    <a:pt x="1194" y="5247"/>
                  </a:lnTo>
                  <a:lnTo>
                    <a:pt x="1274" y="5052"/>
                  </a:lnTo>
                  <a:cubicBezTo>
                    <a:pt x="1289" y="5015"/>
                    <a:pt x="1341" y="5015"/>
                    <a:pt x="1356" y="5052"/>
                  </a:cubicBezTo>
                  <a:lnTo>
                    <a:pt x="1436" y="5247"/>
                  </a:lnTo>
                  <a:lnTo>
                    <a:pt x="1646" y="5261"/>
                  </a:lnTo>
                  <a:cubicBezTo>
                    <a:pt x="1686" y="5264"/>
                    <a:pt x="1702" y="5313"/>
                    <a:pt x="1672" y="5339"/>
                  </a:cubicBezTo>
                  <a:lnTo>
                    <a:pt x="1509" y="5473"/>
                  </a:lnTo>
                  <a:lnTo>
                    <a:pt x="1560" y="5677"/>
                  </a:lnTo>
                  <a:cubicBezTo>
                    <a:pt x="1569" y="5716"/>
                    <a:pt x="1528" y="5747"/>
                    <a:pt x="1493" y="5725"/>
                  </a:cubicBezTo>
                  <a:lnTo>
                    <a:pt x="1314" y="5615"/>
                  </a:lnTo>
                  <a:lnTo>
                    <a:pt x="1136" y="5725"/>
                  </a:lnTo>
                  <a:cubicBezTo>
                    <a:pt x="1101" y="5748"/>
                    <a:pt x="1058" y="5717"/>
                    <a:pt x="1069" y="5679"/>
                  </a:cubicBezTo>
                  <a:close/>
                  <a:moveTo>
                    <a:pt x="2592" y="5260"/>
                  </a:moveTo>
                  <a:lnTo>
                    <a:pt x="2381" y="5245"/>
                  </a:lnTo>
                  <a:lnTo>
                    <a:pt x="2301" y="5051"/>
                  </a:lnTo>
                  <a:cubicBezTo>
                    <a:pt x="2286" y="5013"/>
                    <a:pt x="2234" y="5013"/>
                    <a:pt x="2220" y="5051"/>
                  </a:cubicBezTo>
                  <a:lnTo>
                    <a:pt x="2140" y="5245"/>
                  </a:lnTo>
                  <a:lnTo>
                    <a:pt x="1929" y="5260"/>
                  </a:lnTo>
                  <a:cubicBezTo>
                    <a:pt x="1889" y="5263"/>
                    <a:pt x="1873" y="5312"/>
                    <a:pt x="1904" y="5337"/>
                  </a:cubicBezTo>
                  <a:lnTo>
                    <a:pt x="2065" y="5473"/>
                  </a:lnTo>
                  <a:lnTo>
                    <a:pt x="2014" y="5677"/>
                  </a:lnTo>
                  <a:cubicBezTo>
                    <a:pt x="2005" y="5716"/>
                    <a:pt x="2046" y="5747"/>
                    <a:pt x="2081" y="5725"/>
                  </a:cubicBezTo>
                  <a:lnTo>
                    <a:pt x="2260" y="5615"/>
                  </a:lnTo>
                  <a:lnTo>
                    <a:pt x="2438" y="5725"/>
                  </a:lnTo>
                  <a:cubicBezTo>
                    <a:pt x="2472" y="5747"/>
                    <a:pt x="2514" y="5716"/>
                    <a:pt x="2505" y="5677"/>
                  </a:cubicBezTo>
                  <a:lnTo>
                    <a:pt x="2454" y="5473"/>
                  </a:lnTo>
                  <a:lnTo>
                    <a:pt x="2616" y="5337"/>
                  </a:lnTo>
                  <a:cubicBezTo>
                    <a:pt x="2648" y="5312"/>
                    <a:pt x="2632" y="5263"/>
                    <a:pt x="2592" y="5260"/>
                  </a:cubicBezTo>
                  <a:close/>
                  <a:moveTo>
                    <a:pt x="3538" y="5260"/>
                  </a:moveTo>
                  <a:lnTo>
                    <a:pt x="3328" y="5245"/>
                  </a:lnTo>
                  <a:lnTo>
                    <a:pt x="3248" y="5051"/>
                  </a:lnTo>
                  <a:cubicBezTo>
                    <a:pt x="3233" y="5013"/>
                    <a:pt x="3181" y="5013"/>
                    <a:pt x="3166" y="5051"/>
                  </a:cubicBezTo>
                  <a:lnTo>
                    <a:pt x="3086" y="5245"/>
                  </a:lnTo>
                  <a:lnTo>
                    <a:pt x="2876" y="5260"/>
                  </a:lnTo>
                  <a:cubicBezTo>
                    <a:pt x="2836" y="5263"/>
                    <a:pt x="2820" y="5312"/>
                    <a:pt x="2850" y="5337"/>
                  </a:cubicBezTo>
                  <a:lnTo>
                    <a:pt x="3012" y="5473"/>
                  </a:lnTo>
                  <a:lnTo>
                    <a:pt x="2961" y="5677"/>
                  </a:lnTo>
                  <a:cubicBezTo>
                    <a:pt x="2952" y="5716"/>
                    <a:pt x="2993" y="5747"/>
                    <a:pt x="3028" y="5725"/>
                  </a:cubicBezTo>
                  <a:lnTo>
                    <a:pt x="3206" y="5615"/>
                  </a:lnTo>
                  <a:lnTo>
                    <a:pt x="3385" y="5725"/>
                  </a:lnTo>
                  <a:cubicBezTo>
                    <a:pt x="3418" y="5747"/>
                    <a:pt x="3461" y="5716"/>
                    <a:pt x="3452" y="5677"/>
                  </a:cubicBezTo>
                  <a:lnTo>
                    <a:pt x="3401" y="5473"/>
                  </a:lnTo>
                  <a:lnTo>
                    <a:pt x="3562" y="5337"/>
                  </a:lnTo>
                  <a:cubicBezTo>
                    <a:pt x="3594" y="5312"/>
                    <a:pt x="3578" y="5263"/>
                    <a:pt x="3538" y="5260"/>
                  </a:cubicBezTo>
                  <a:close/>
                  <a:moveTo>
                    <a:pt x="1746" y="5836"/>
                  </a:moveTo>
                  <a:lnTo>
                    <a:pt x="1666" y="6031"/>
                  </a:lnTo>
                  <a:lnTo>
                    <a:pt x="1456" y="6045"/>
                  </a:lnTo>
                  <a:cubicBezTo>
                    <a:pt x="1416" y="6048"/>
                    <a:pt x="1400" y="6097"/>
                    <a:pt x="1430" y="6123"/>
                  </a:cubicBezTo>
                  <a:lnTo>
                    <a:pt x="1592" y="6259"/>
                  </a:lnTo>
                  <a:lnTo>
                    <a:pt x="1541" y="6463"/>
                  </a:lnTo>
                  <a:cubicBezTo>
                    <a:pt x="1532" y="6501"/>
                    <a:pt x="1573" y="6532"/>
                    <a:pt x="1608" y="6511"/>
                  </a:cubicBezTo>
                  <a:lnTo>
                    <a:pt x="1786" y="6400"/>
                  </a:lnTo>
                  <a:lnTo>
                    <a:pt x="1965" y="6511"/>
                  </a:lnTo>
                  <a:cubicBezTo>
                    <a:pt x="1998" y="6532"/>
                    <a:pt x="2041" y="6501"/>
                    <a:pt x="2032" y="6463"/>
                  </a:cubicBezTo>
                  <a:lnTo>
                    <a:pt x="1981" y="6259"/>
                  </a:lnTo>
                  <a:lnTo>
                    <a:pt x="2142" y="6123"/>
                  </a:lnTo>
                  <a:cubicBezTo>
                    <a:pt x="2173" y="6097"/>
                    <a:pt x="2157" y="6048"/>
                    <a:pt x="2117" y="6045"/>
                  </a:cubicBezTo>
                  <a:lnTo>
                    <a:pt x="1906" y="6031"/>
                  </a:lnTo>
                  <a:lnTo>
                    <a:pt x="1826" y="5836"/>
                  </a:lnTo>
                  <a:cubicBezTo>
                    <a:pt x="1813" y="5799"/>
                    <a:pt x="1761" y="5799"/>
                    <a:pt x="1746" y="5836"/>
                  </a:cubicBezTo>
                  <a:close/>
                  <a:moveTo>
                    <a:pt x="2694" y="5836"/>
                  </a:moveTo>
                  <a:lnTo>
                    <a:pt x="2614" y="6031"/>
                  </a:lnTo>
                  <a:lnTo>
                    <a:pt x="2404" y="6045"/>
                  </a:lnTo>
                  <a:cubicBezTo>
                    <a:pt x="2364" y="6048"/>
                    <a:pt x="2348" y="6097"/>
                    <a:pt x="2378" y="6123"/>
                  </a:cubicBezTo>
                  <a:lnTo>
                    <a:pt x="2540" y="6259"/>
                  </a:lnTo>
                  <a:lnTo>
                    <a:pt x="2489" y="6463"/>
                  </a:lnTo>
                  <a:cubicBezTo>
                    <a:pt x="2480" y="6501"/>
                    <a:pt x="2521" y="6532"/>
                    <a:pt x="2556" y="6511"/>
                  </a:cubicBezTo>
                  <a:lnTo>
                    <a:pt x="2734" y="6400"/>
                  </a:lnTo>
                  <a:lnTo>
                    <a:pt x="2913" y="6511"/>
                  </a:lnTo>
                  <a:cubicBezTo>
                    <a:pt x="2946" y="6532"/>
                    <a:pt x="2989" y="6501"/>
                    <a:pt x="2980" y="6463"/>
                  </a:cubicBezTo>
                  <a:lnTo>
                    <a:pt x="2929" y="6259"/>
                  </a:lnTo>
                  <a:lnTo>
                    <a:pt x="3090" y="6123"/>
                  </a:lnTo>
                  <a:cubicBezTo>
                    <a:pt x="3121" y="6097"/>
                    <a:pt x="3105" y="6048"/>
                    <a:pt x="3065" y="6045"/>
                  </a:cubicBezTo>
                  <a:lnTo>
                    <a:pt x="2854" y="6031"/>
                  </a:lnTo>
                  <a:lnTo>
                    <a:pt x="2774" y="5836"/>
                  </a:lnTo>
                  <a:cubicBezTo>
                    <a:pt x="2761" y="5799"/>
                    <a:pt x="2709" y="5799"/>
                    <a:pt x="2694" y="5836"/>
                  </a:cubicBezTo>
                  <a:close/>
                  <a:moveTo>
                    <a:pt x="4368" y="3957"/>
                  </a:moveTo>
                  <a:cubicBezTo>
                    <a:pt x="4386" y="3935"/>
                    <a:pt x="4370" y="3900"/>
                    <a:pt x="4341" y="3900"/>
                  </a:cubicBezTo>
                  <a:lnTo>
                    <a:pt x="3573" y="3900"/>
                  </a:lnTo>
                  <a:lnTo>
                    <a:pt x="3573" y="4572"/>
                  </a:lnTo>
                  <a:lnTo>
                    <a:pt x="4341" y="4572"/>
                  </a:lnTo>
                  <a:cubicBezTo>
                    <a:pt x="4370" y="4572"/>
                    <a:pt x="4386" y="4537"/>
                    <a:pt x="4368" y="4515"/>
                  </a:cubicBezTo>
                  <a:lnTo>
                    <a:pt x="4153" y="4253"/>
                  </a:lnTo>
                  <a:cubicBezTo>
                    <a:pt x="4146" y="4245"/>
                    <a:pt x="4146" y="4233"/>
                    <a:pt x="4153" y="4224"/>
                  </a:cubicBezTo>
                  <a:lnTo>
                    <a:pt x="4368" y="3957"/>
                  </a:lnTo>
                  <a:close/>
                  <a:moveTo>
                    <a:pt x="154" y="4515"/>
                  </a:moveTo>
                  <a:cubicBezTo>
                    <a:pt x="136" y="4537"/>
                    <a:pt x="152" y="4572"/>
                    <a:pt x="181" y="4572"/>
                  </a:cubicBezTo>
                  <a:lnTo>
                    <a:pt x="949" y="4572"/>
                  </a:lnTo>
                  <a:lnTo>
                    <a:pt x="949" y="3900"/>
                  </a:lnTo>
                  <a:lnTo>
                    <a:pt x="181" y="3900"/>
                  </a:lnTo>
                  <a:cubicBezTo>
                    <a:pt x="152" y="3900"/>
                    <a:pt x="136" y="3935"/>
                    <a:pt x="154" y="3957"/>
                  </a:cubicBezTo>
                  <a:lnTo>
                    <a:pt x="369" y="4219"/>
                  </a:lnTo>
                  <a:cubicBezTo>
                    <a:pt x="376" y="4227"/>
                    <a:pt x="376" y="4239"/>
                    <a:pt x="369" y="4248"/>
                  </a:cubicBezTo>
                  <a:lnTo>
                    <a:pt x="154" y="4515"/>
                  </a:lnTo>
                  <a:close/>
                  <a:moveTo>
                    <a:pt x="0" y="1135"/>
                  </a:moveTo>
                  <a:lnTo>
                    <a:pt x="0" y="431"/>
                  </a:lnTo>
                  <a:lnTo>
                    <a:pt x="918" y="431"/>
                  </a:lnTo>
                  <a:lnTo>
                    <a:pt x="918" y="0"/>
                  </a:lnTo>
                  <a:lnTo>
                    <a:pt x="3604" y="0"/>
                  </a:lnTo>
                  <a:lnTo>
                    <a:pt x="3604" y="429"/>
                  </a:lnTo>
                  <a:lnTo>
                    <a:pt x="4522" y="429"/>
                  </a:lnTo>
                  <a:lnTo>
                    <a:pt x="4522" y="1135"/>
                  </a:lnTo>
                  <a:cubicBezTo>
                    <a:pt x="4522" y="1641"/>
                    <a:pt x="4110" y="2053"/>
                    <a:pt x="3604" y="2053"/>
                  </a:cubicBezTo>
                  <a:lnTo>
                    <a:pt x="3485" y="2053"/>
                  </a:lnTo>
                  <a:cubicBezTo>
                    <a:pt x="3312" y="2436"/>
                    <a:pt x="2965" y="2723"/>
                    <a:pt x="2545" y="2813"/>
                  </a:cubicBezTo>
                  <a:lnTo>
                    <a:pt x="2545" y="3389"/>
                  </a:lnTo>
                  <a:lnTo>
                    <a:pt x="2874" y="3389"/>
                  </a:lnTo>
                  <a:cubicBezTo>
                    <a:pt x="2976" y="3389"/>
                    <a:pt x="3058" y="3472"/>
                    <a:pt x="3058" y="3573"/>
                  </a:cubicBezTo>
                  <a:lnTo>
                    <a:pt x="3058" y="3815"/>
                  </a:lnTo>
                  <a:lnTo>
                    <a:pt x="3340" y="3815"/>
                  </a:lnTo>
                  <a:lnTo>
                    <a:pt x="3340" y="4677"/>
                  </a:lnTo>
                  <a:lnTo>
                    <a:pt x="1184" y="4677"/>
                  </a:lnTo>
                  <a:lnTo>
                    <a:pt x="1184" y="3815"/>
                  </a:lnTo>
                  <a:lnTo>
                    <a:pt x="1465" y="3815"/>
                  </a:lnTo>
                  <a:lnTo>
                    <a:pt x="1465" y="3573"/>
                  </a:lnTo>
                  <a:cubicBezTo>
                    <a:pt x="1465" y="3472"/>
                    <a:pt x="1548" y="3389"/>
                    <a:pt x="1649" y="3389"/>
                  </a:cubicBezTo>
                  <a:lnTo>
                    <a:pt x="1978" y="3389"/>
                  </a:lnTo>
                  <a:lnTo>
                    <a:pt x="1978" y="2813"/>
                  </a:lnTo>
                  <a:cubicBezTo>
                    <a:pt x="1558" y="2723"/>
                    <a:pt x="1212" y="2436"/>
                    <a:pt x="1038" y="2053"/>
                  </a:cubicBezTo>
                  <a:lnTo>
                    <a:pt x="920" y="2053"/>
                  </a:lnTo>
                  <a:cubicBezTo>
                    <a:pt x="412" y="2053"/>
                    <a:pt x="0" y="1641"/>
                    <a:pt x="0" y="1135"/>
                  </a:cubicBezTo>
                  <a:close/>
                  <a:moveTo>
                    <a:pt x="3601" y="1589"/>
                  </a:moveTo>
                  <a:lnTo>
                    <a:pt x="3604" y="1589"/>
                  </a:lnTo>
                  <a:cubicBezTo>
                    <a:pt x="3854" y="1589"/>
                    <a:pt x="4057" y="1385"/>
                    <a:pt x="4057" y="1136"/>
                  </a:cubicBezTo>
                  <a:lnTo>
                    <a:pt x="4057" y="896"/>
                  </a:lnTo>
                  <a:lnTo>
                    <a:pt x="3604" y="896"/>
                  </a:lnTo>
                  <a:lnTo>
                    <a:pt x="3604" y="1501"/>
                  </a:lnTo>
                  <a:cubicBezTo>
                    <a:pt x="3604" y="1531"/>
                    <a:pt x="3602" y="1560"/>
                    <a:pt x="3601" y="1589"/>
                  </a:cubicBezTo>
                  <a:close/>
                  <a:moveTo>
                    <a:pt x="1888" y="3859"/>
                  </a:moveTo>
                  <a:lnTo>
                    <a:pt x="1888" y="4320"/>
                  </a:lnTo>
                  <a:lnTo>
                    <a:pt x="2634" y="4320"/>
                  </a:lnTo>
                  <a:lnTo>
                    <a:pt x="2634" y="3859"/>
                  </a:lnTo>
                  <a:lnTo>
                    <a:pt x="1888" y="3859"/>
                  </a:lnTo>
                  <a:close/>
                  <a:moveTo>
                    <a:pt x="1642" y="1317"/>
                  </a:moveTo>
                  <a:lnTo>
                    <a:pt x="1868" y="1544"/>
                  </a:lnTo>
                  <a:lnTo>
                    <a:pt x="2102" y="1780"/>
                  </a:lnTo>
                  <a:lnTo>
                    <a:pt x="2338" y="1545"/>
                  </a:lnTo>
                  <a:lnTo>
                    <a:pt x="2878" y="1008"/>
                  </a:lnTo>
                  <a:lnTo>
                    <a:pt x="2644" y="772"/>
                  </a:lnTo>
                  <a:lnTo>
                    <a:pt x="2104" y="1309"/>
                  </a:lnTo>
                  <a:lnTo>
                    <a:pt x="1878" y="1083"/>
                  </a:lnTo>
                  <a:lnTo>
                    <a:pt x="1642" y="1317"/>
                  </a:lnTo>
                  <a:close/>
                  <a:moveTo>
                    <a:pt x="465" y="1135"/>
                  </a:moveTo>
                  <a:cubicBezTo>
                    <a:pt x="465" y="1385"/>
                    <a:pt x="669" y="1588"/>
                    <a:pt x="918" y="1588"/>
                  </a:cubicBezTo>
                  <a:lnTo>
                    <a:pt x="921" y="1588"/>
                  </a:lnTo>
                  <a:cubicBezTo>
                    <a:pt x="920" y="1559"/>
                    <a:pt x="918" y="1529"/>
                    <a:pt x="918" y="1500"/>
                  </a:cubicBezTo>
                  <a:lnTo>
                    <a:pt x="918" y="895"/>
                  </a:lnTo>
                  <a:lnTo>
                    <a:pt x="465" y="895"/>
                  </a:lnTo>
                  <a:lnTo>
                    <a:pt x="465" y="11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044E20E-AB2F-40FB-9913-BBB4D45EDF77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2424528" y="2548607"/>
              <a:ext cx="1594038" cy="54956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E1ED1FF-DDFC-4E0A-8D74-81960FF50F1B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 flipV="1">
              <a:off x="5306439" y="2375938"/>
              <a:ext cx="1523499" cy="72223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AA94A8B-D08C-47C2-8867-F0B3F39B6102}"/>
                </a:ext>
              </a:extLst>
            </p:cNvPr>
            <p:cNvCxnSpPr>
              <a:cxnSpLocks/>
              <a:stCxn id="38" idx="3"/>
              <a:endCxn id="6" idx="1"/>
            </p:cNvCxnSpPr>
            <p:nvPr/>
          </p:nvCxnSpPr>
          <p:spPr>
            <a:xfrm>
              <a:off x="8332458" y="2375938"/>
              <a:ext cx="1284089" cy="53314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A38A173-5771-4FC1-BA1E-716F5B422136}"/>
                </a:ext>
              </a:extLst>
            </p:cNvPr>
            <p:cNvCxnSpPr/>
            <p:nvPr/>
          </p:nvCxnSpPr>
          <p:spPr>
            <a:xfrm>
              <a:off x="3180837" y="3950783"/>
              <a:ext cx="0" cy="219284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A1BC710-7235-4C96-BC8E-8515DB025572}"/>
                </a:ext>
              </a:extLst>
            </p:cNvPr>
            <p:cNvCxnSpPr/>
            <p:nvPr/>
          </p:nvCxnSpPr>
          <p:spPr>
            <a:xfrm>
              <a:off x="6134349" y="3950783"/>
              <a:ext cx="0" cy="219284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BA0FA8-CE4A-4A96-8354-9E868A130D12}"/>
                </a:ext>
              </a:extLst>
            </p:cNvPr>
            <p:cNvCxnSpPr/>
            <p:nvPr/>
          </p:nvCxnSpPr>
          <p:spPr>
            <a:xfrm>
              <a:off x="8968989" y="3950783"/>
              <a:ext cx="0" cy="219284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iş1iďê">
              <a:extLst>
                <a:ext uri="{FF2B5EF4-FFF2-40B4-BE49-F238E27FC236}">
                  <a16:creationId xmlns:a16="http://schemas.microsoft.com/office/drawing/2014/main" id="{99382B99-F4FC-4BEE-9C6C-D5202093D857}"/>
                </a:ext>
              </a:extLst>
            </p:cNvPr>
            <p:cNvGrpSpPr/>
            <p:nvPr/>
          </p:nvGrpSpPr>
          <p:grpSpPr>
            <a:xfrm>
              <a:off x="4008748" y="2419618"/>
              <a:ext cx="1297691" cy="1357113"/>
              <a:chOff x="3858800" y="2419618"/>
              <a:chExt cx="1297691" cy="1357113"/>
            </a:xfrm>
          </p:grpSpPr>
          <p:sp>
            <p:nvSpPr>
              <p:cNvPr id="35" name="îṥľiḓé">
                <a:extLst>
                  <a:ext uri="{FF2B5EF4-FFF2-40B4-BE49-F238E27FC236}">
                    <a16:creationId xmlns:a16="http://schemas.microsoft.com/office/drawing/2014/main" id="{E259DF33-FA9A-425E-92E1-A10D9E9303AF}"/>
                  </a:ext>
                </a:extLst>
              </p:cNvPr>
              <p:cNvSpPr/>
              <p:nvPr/>
            </p:nvSpPr>
            <p:spPr bwMode="auto">
              <a:xfrm>
                <a:off x="3868618" y="2419618"/>
                <a:ext cx="1287873" cy="13571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ľíḋé">
                <a:extLst>
                  <a:ext uri="{FF2B5EF4-FFF2-40B4-BE49-F238E27FC236}">
                    <a16:creationId xmlns:a16="http://schemas.microsoft.com/office/drawing/2014/main" id="{FDFEE4AC-CF22-44A5-8ED2-6074624FE447}"/>
                  </a:ext>
                </a:extLst>
              </p:cNvPr>
              <p:cNvSpPr/>
              <p:nvPr/>
            </p:nvSpPr>
            <p:spPr bwMode="auto">
              <a:xfrm>
                <a:off x="3866035" y="2600960"/>
                <a:ext cx="12834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2017.1</a:t>
                </a:r>
              </a:p>
            </p:txBody>
          </p:sp>
          <p:sp>
            <p:nvSpPr>
              <p:cNvPr id="37" name="îṡ1ïḍê">
                <a:extLst>
                  <a:ext uri="{FF2B5EF4-FFF2-40B4-BE49-F238E27FC236}">
                    <a16:creationId xmlns:a16="http://schemas.microsoft.com/office/drawing/2014/main" id="{A3E9F53D-9D36-4591-B3C1-9A4A3FCF4439}"/>
                  </a:ext>
                </a:extLst>
              </p:cNvPr>
              <p:cNvSpPr/>
              <p:nvPr/>
            </p:nvSpPr>
            <p:spPr>
              <a:xfrm>
                <a:off x="3858800" y="3458040"/>
                <a:ext cx="1297691" cy="49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2" name="ïṧḷïḓê">
              <a:extLst>
                <a:ext uri="{FF2B5EF4-FFF2-40B4-BE49-F238E27FC236}">
                  <a16:creationId xmlns:a16="http://schemas.microsoft.com/office/drawing/2014/main" id="{FD3F8A0E-EEA1-42CC-903E-AD452FE31957}"/>
                </a:ext>
              </a:extLst>
            </p:cNvPr>
            <p:cNvSpPr/>
            <p:nvPr/>
          </p:nvSpPr>
          <p:spPr bwMode="auto">
            <a:xfrm>
              <a:off x="6340761" y="4217582"/>
              <a:ext cx="2421816" cy="1925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/>
                <a:t>2017</a:t>
              </a:r>
              <a:r>
                <a:rPr lang="zh-CN" altLang="en-US" sz="1600" dirty="0"/>
                <a:t>年</a:t>
              </a:r>
              <a:r>
                <a:rPr lang="en-US" altLang="zh-CN" sz="1600" dirty="0"/>
                <a:t>3</a:t>
              </a:r>
              <a:r>
                <a:rPr lang="zh-CN" altLang="en-US" sz="1600" dirty="0"/>
                <a:t>月</a:t>
              </a:r>
              <a:r>
                <a:rPr lang="en-US" altLang="zh-CN" sz="1600" dirty="0"/>
                <a:t>23</a:t>
              </a:r>
              <a:r>
                <a:rPr lang="zh-CN" altLang="en-US" sz="1600" dirty="0"/>
                <a:t>日，</a:t>
              </a:r>
              <a:r>
                <a:rPr lang="en-US" altLang="zh-CN" sz="1600" dirty="0"/>
                <a:t>B2B</a:t>
              </a:r>
              <a:r>
                <a:rPr lang="zh-CN" altLang="en-US" sz="1600" dirty="0"/>
                <a:t>系统第一个真实订单完成支付并出票</a:t>
              </a:r>
              <a:endParaRPr lang="en-US" altLang="zh-CN" sz="1600" dirty="0"/>
            </a:p>
          </p:txBody>
        </p:sp>
        <p:sp>
          <p:nvSpPr>
            <p:cNvPr id="33" name="ïSľídê">
              <a:extLst>
                <a:ext uri="{FF2B5EF4-FFF2-40B4-BE49-F238E27FC236}">
                  <a16:creationId xmlns:a16="http://schemas.microsoft.com/office/drawing/2014/main" id="{2A25A3BA-1788-4CFB-A397-797A86B0DD92}"/>
                </a:ext>
              </a:extLst>
            </p:cNvPr>
            <p:cNvSpPr txBox="1"/>
            <p:nvPr/>
          </p:nvSpPr>
          <p:spPr bwMode="auto">
            <a:xfrm>
              <a:off x="6340761" y="3797617"/>
              <a:ext cx="2421816" cy="41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b="1" dirty="0"/>
                <a:t>完成第一个生产订单</a:t>
              </a:r>
              <a:endParaRPr lang="en-US" altLang="zh-CN" b="1" dirty="0"/>
            </a:p>
          </p:txBody>
        </p:sp>
        <p:sp>
          <p:nvSpPr>
            <p:cNvPr id="34" name="î$ļiḓê">
              <a:extLst>
                <a:ext uri="{FF2B5EF4-FFF2-40B4-BE49-F238E27FC236}">
                  <a16:creationId xmlns:a16="http://schemas.microsoft.com/office/drawing/2014/main" id="{A6AB2811-0C26-49A6-9934-2B4A325E01A0}"/>
                </a:ext>
              </a:extLst>
            </p:cNvPr>
            <p:cNvSpPr/>
            <p:nvPr/>
          </p:nvSpPr>
          <p:spPr>
            <a:xfrm>
              <a:off x="9616547" y="3218935"/>
              <a:ext cx="1287873" cy="49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4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3320" y="3429000"/>
            <a:ext cx="4631151" cy="656792"/>
          </a:xfrm>
        </p:spPr>
        <p:txBody>
          <a:bodyPr anchor="b">
            <a:norm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B2B</a:t>
            </a:r>
            <a:r>
              <a:rPr lang="zh-CN" altLang="en-US" sz="2200" dirty="0">
                <a:solidFill>
                  <a:schemeClr val="bg1"/>
                </a:solidFill>
              </a:rPr>
              <a:t>系统整体设计及主要技术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877547" y="2409197"/>
            <a:ext cx="1436393" cy="12488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AFF4C-F91B-4A3C-8F3A-1712FEC7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B2B</a:t>
            </a:r>
            <a:r>
              <a:rPr lang="zh-CN" altLang="en-US" dirty="0"/>
              <a:t>系统整体设计及主要技术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55E8E-51FC-47F5-9D62-1A1B0073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3704" y="650875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6" name="ïṥḷí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69337D-6DCA-47A7-B32D-CE128DD7D976}"/>
              </a:ext>
            </a:extLst>
          </p:cNvPr>
          <p:cNvGrpSpPr/>
          <p:nvPr/>
        </p:nvGrpSpPr>
        <p:grpSpPr>
          <a:xfrm>
            <a:off x="285221" y="1502903"/>
            <a:ext cx="4188305" cy="4065778"/>
            <a:chOff x="2933701" y="4727576"/>
            <a:chExt cx="42165588" cy="40932100"/>
          </a:xfrm>
        </p:grpSpPr>
        <p:sp>
          <p:nvSpPr>
            <p:cNvPr id="22" name="iṡḻîḓé">
              <a:extLst>
                <a:ext uri="{FF2B5EF4-FFF2-40B4-BE49-F238E27FC236}">
                  <a16:creationId xmlns:a16="http://schemas.microsoft.com/office/drawing/2014/main" id="{357C7FC8-97F0-4391-A71C-BC40BD87C521}"/>
                </a:ext>
              </a:extLst>
            </p:cNvPr>
            <p:cNvSpPr/>
            <p:nvPr/>
          </p:nvSpPr>
          <p:spPr bwMode="auto">
            <a:xfrm>
              <a:off x="11680826" y="39716076"/>
              <a:ext cx="26352500" cy="5943600"/>
            </a:xfrm>
            <a:custGeom>
              <a:avLst/>
              <a:gdLst/>
              <a:ahLst/>
              <a:cxnLst>
                <a:cxn ang="0">
                  <a:pos x="120" y="23"/>
                </a:cxn>
                <a:cxn ang="0">
                  <a:pos x="111" y="26"/>
                </a:cxn>
                <a:cxn ang="0">
                  <a:pos x="101" y="29"/>
                </a:cxn>
                <a:cxn ang="0">
                  <a:pos x="111" y="26"/>
                </a:cxn>
                <a:cxn ang="0">
                  <a:pos x="120" y="23"/>
                </a:cxn>
                <a:cxn ang="0">
                  <a:pos x="120" y="23"/>
                </a:cxn>
                <a:cxn ang="0">
                  <a:pos x="90" y="9"/>
                </a:cxn>
                <a:cxn ang="0">
                  <a:pos x="90" y="9"/>
                </a:cxn>
                <a:cxn ang="0">
                  <a:pos x="84" y="10"/>
                </a:cxn>
                <a:cxn ang="0">
                  <a:pos x="84" y="10"/>
                </a:cxn>
                <a:cxn ang="0">
                  <a:pos x="90" y="9"/>
                </a:cxn>
                <a:cxn ang="0">
                  <a:pos x="90" y="9"/>
                </a:cxn>
                <a:cxn ang="0">
                  <a:pos x="90" y="9"/>
                </a:cxn>
                <a:cxn ang="0">
                  <a:pos x="89" y="10"/>
                </a:cxn>
                <a:cxn ang="0">
                  <a:pos x="88" y="10"/>
                </a:cxn>
                <a:cxn ang="0">
                  <a:pos x="92" y="10"/>
                </a:cxn>
                <a:cxn ang="0">
                  <a:pos x="90" y="9"/>
                </a:cxn>
                <a:cxn ang="0">
                  <a:pos x="90" y="9"/>
                </a:cxn>
                <a:cxn ang="0">
                  <a:pos x="90" y="9"/>
                </a:cxn>
                <a:cxn ang="0">
                  <a:pos x="90" y="9"/>
                </a:cxn>
                <a:cxn ang="0">
                  <a:pos x="197" y="3"/>
                </a:cxn>
                <a:cxn ang="0">
                  <a:pos x="196" y="22"/>
                </a:cxn>
                <a:cxn ang="0">
                  <a:pos x="165" y="35"/>
                </a:cxn>
                <a:cxn ang="0">
                  <a:pos x="127" y="26"/>
                </a:cxn>
                <a:cxn ang="0">
                  <a:pos x="118" y="30"/>
                </a:cxn>
                <a:cxn ang="0">
                  <a:pos x="73" y="37"/>
                </a:cxn>
                <a:cxn ang="0">
                  <a:pos x="45" y="31"/>
                </a:cxn>
                <a:cxn ang="0">
                  <a:pos x="31" y="22"/>
                </a:cxn>
                <a:cxn ang="0">
                  <a:pos x="29" y="5"/>
                </a:cxn>
                <a:cxn ang="0">
                  <a:pos x="0" y="24"/>
                </a:cxn>
                <a:cxn ang="0">
                  <a:pos x="118" y="53"/>
                </a:cxn>
                <a:cxn ang="0">
                  <a:pos x="235" y="24"/>
                </a:cxn>
                <a:cxn ang="0">
                  <a:pos x="197" y="3"/>
                </a:cxn>
                <a:cxn ang="0">
                  <a:pos x="113" y="0"/>
                </a:cxn>
                <a:cxn ang="0">
                  <a:pos x="111" y="0"/>
                </a:cxn>
                <a:cxn ang="0">
                  <a:pos x="114" y="1"/>
                </a:cxn>
                <a:cxn ang="0">
                  <a:pos x="118" y="3"/>
                </a:cxn>
                <a:cxn ang="0">
                  <a:pos x="124" y="1"/>
                </a:cxn>
                <a:cxn ang="0">
                  <a:pos x="113" y="0"/>
                </a:cxn>
              </a:cxnLst>
              <a:rect l="0" t="0" r="r" b="b"/>
              <a:pathLst>
                <a:path w="235" h="53">
                  <a:moveTo>
                    <a:pt x="120" y="23"/>
                  </a:moveTo>
                  <a:cubicBezTo>
                    <a:pt x="115" y="25"/>
                    <a:pt x="111" y="26"/>
                    <a:pt x="111" y="26"/>
                  </a:cubicBezTo>
                  <a:cubicBezTo>
                    <a:pt x="107" y="27"/>
                    <a:pt x="104" y="28"/>
                    <a:pt x="101" y="29"/>
                  </a:cubicBezTo>
                  <a:cubicBezTo>
                    <a:pt x="104" y="28"/>
                    <a:pt x="107" y="27"/>
                    <a:pt x="111" y="26"/>
                  </a:cubicBezTo>
                  <a:cubicBezTo>
                    <a:pt x="111" y="26"/>
                    <a:pt x="115" y="25"/>
                    <a:pt x="120" y="23"/>
                  </a:cubicBezTo>
                  <a:cubicBezTo>
                    <a:pt x="120" y="23"/>
                    <a:pt x="120" y="23"/>
                    <a:pt x="120" y="23"/>
                  </a:cubicBezTo>
                  <a:moveTo>
                    <a:pt x="90" y="9"/>
                  </a:moveTo>
                  <a:cubicBezTo>
                    <a:pt x="90" y="9"/>
                    <a:pt x="90" y="9"/>
                    <a:pt x="90" y="9"/>
                  </a:cubicBezTo>
                  <a:cubicBezTo>
                    <a:pt x="88" y="9"/>
                    <a:pt x="87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10"/>
                    <a:pt x="88" y="9"/>
                    <a:pt x="90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8" y="10"/>
                    <a:pt x="88" y="10"/>
                  </a:cubicBezTo>
                  <a:cubicBezTo>
                    <a:pt x="89" y="10"/>
                    <a:pt x="90" y="10"/>
                    <a:pt x="92" y="10"/>
                  </a:cubicBezTo>
                  <a:cubicBezTo>
                    <a:pt x="91" y="9"/>
                    <a:pt x="90" y="9"/>
                    <a:pt x="90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9"/>
                    <a:pt x="90" y="9"/>
                    <a:pt x="90" y="9"/>
                  </a:cubicBezTo>
                  <a:moveTo>
                    <a:pt x="197" y="3"/>
                  </a:moveTo>
                  <a:cubicBezTo>
                    <a:pt x="199" y="9"/>
                    <a:pt x="200" y="17"/>
                    <a:pt x="196" y="22"/>
                  </a:cubicBezTo>
                  <a:cubicBezTo>
                    <a:pt x="191" y="28"/>
                    <a:pt x="182" y="35"/>
                    <a:pt x="165" y="35"/>
                  </a:cubicBezTo>
                  <a:cubicBezTo>
                    <a:pt x="155" y="35"/>
                    <a:pt x="143" y="32"/>
                    <a:pt x="127" y="26"/>
                  </a:cubicBezTo>
                  <a:cubicBezTo>
                    <a:pt x="123" y="28"/>
                    <a:pt x="119" y="29"/>
                    <a:pt x="118" y="30"/>
                  </a:cubicBezTo>
                  <a:cubicBezTo>
                    <a:pt x="99" y="35"/>
                    <a:pt x="84" y="37"/>
                    <a:pt x="73" y="37"/>
                  </a:cubicBezTo>
                  <a:cubicBezTo>
                    <a:pt x="60" y="37"/>
                    <a:pt x="51" y="35"/>
                    <a:pt x="45" y="31"/>
                  </a:cubicBezTo>
                  <a:cubicBezTo>
                    <a:pt x="38" y="29"/>
                    <a:pt x="34" y="25"/>
                    <a:pt x="31" y="22"/>
                  </a:cubicBezTo>
                  <a:cubicBezTo>
                    <a:pt x="27" y="18"/>
                    <a:pt x="27" y="11"/>
                    <a:pt x="29" y="5"/>
                  </a:cubicBezTo>
                  <a:cubicBezTo>
                    <a:pt x="11" y="10"/>
                    <a:pt x="0" y="17"/>
                    <a:pt x="0" y="24"/>
                  </a:cubicBezTo>
                  <a:cubicBezTo>
                    <a:pt x="0" y="40"/>
                    <a:pt x="53" y="53"/>
                    <a:pt x="118" y="53"/>
                  </a:cubicBezTo>
                  <a:cubicBezTo>
                    <a:pt x="183" y="53"/>
                    <a:pt x="235" y="40"/>
                    <a:pt x="235" y="24"/>
                  </a:cubicBezTo>
                  <a:cubicBezTo>
                    <a:pt x="235" y="16"/>
                    <a:pt x="221" y="8"/>
                    <a:pt x="197" y="3"/>
                  </a:cubicBezTo>
                  <a:moveTo>
                    <a:pt x="113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2" y="1"/>
                    <a:pt x="113" y="1"/>
                    <a:pt x="114" y="1"/>
                  </a:cubicBezTo>
                  <a:cubicBezTo>
                    <a:pt x="115" y="2"/>
                    <a:pt x="117" y="2"/>
                    <a:pt x="118" y="3"/>
                  </a:cubicBezTo>
                  <a:cubicBezTo>
                    <a:pt x="121" y="2"/>
                    <a:pt x="123" y="1"/>
                    <a:pt x="124" y="1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A9B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šḷîḋê">
              <a:extLst>
                <a:ext uri="{FF2B5EF4-FFF2-40B4-BE49-F238E27FC236}">
                  <a16:creationId xmlns:a16="http://schemas.microsoft.com/office/drawing/2014/main" id="{E797C4F6-655A-476B-805B-2EA2C96B2B83}"/>
                </a:ext>
              </a:extLst>
            </p:cNvPr>
            <p:cNvSpPr/>
            <p:nvPr/>
          </p:nvSpPr>
          <p:spPr bwMode="auto">
            <a:xfrm>
              <a:off x="25361901" y="38258751"/>
              <a:ext cx="5494338" cy="4037013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5" y="25"/>
                </a:cxn>
                <a:cxn ang="0">
                  <a:pos x="40" y="35"/>
                </a:cxn>
                <a:cxn ang="0">
                  <a:pos x="47" y="34"/>
                </a:cxn>
                <a:cxn ang="0">
                  <a:pos x="49" y="30"/>
                </a:cxn>
                <a:cxn ang="0">
                  <a:pos x="27" y="12"/>
                </a:cxn>
                <a:cxn ang="0">
                  <a:pos x="21" y="10"/>
                </a:cxn>
                <a:cxn ang="0">
                  <a:pos x="20" y="6"/>
                </a:cxn>
                <a:cxn ang="0">
                  <a:pos x="15" y="2"/>
                </a:cxn>
                <a:cxn ang="0">
                  <a:pos x="12" y="1"/>
                </a:cxn>
                <a:cxn ang="0">
                  <a:pos x="10" y="2"/>
                </a:cxn>
                <a:cxn ang="0">
                  <a:pos x="2" y="14"/>
                </a:cxn>
              </a:cxnLst>
              <a:rect l="0" t="0" r="r" b="b"/>
              <a:pathLst>
                <a:path w="49" h="36">
                  <a:moveTo>
                    <a:pt x="2" y="14"/>
                  </a:moveTo>
                  <a:cubicBezTo>
                    <a:pt x="3" y="15"/>
                    <a:pt x="10" y="19"/>
                    <a:pt x="15" y="25"/>
                  </a:cubicBezTo>
                  <a:cubicBezTo>
                    <a:pt x="21" y="27"/>
                    <a:pt x="40" y="35"/>
                    <a:pt x="40" y="35"/>
                  </a:cubicBezTo>
                  <a:cubicBezTo>
                    <a:pt x="40" y="35"/>
                    <a:pt x="44" y="36"/>
                    <a:pt x="47" y="34"/>
                  </a:cubicBezTo>
                  <a:cubicBezTo>
                    <a:pt x="49" y="33"/>
                    <a:pt x="49" y="30"/>
                    <a:pt x="49" y="3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3" y="0"/>
                    <a:pt x="12" y="1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10" y="2"/>
                    <a:pt x="0" y="13"/>
                    <a:pt x="2" y="14"/>
                  </a:cubicBezTo>
                </a:path>
              </a:pathLst>
            </a:custGeom>
            <a:solidFill>
              <a:srgbClr val="0C0B0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ṧḻîḑe">
              <a:extLst>
                <a:ext uri="{FF2B5EF4-FFF2-40B4-BE49-F238E27FC236}">
                  <a16:creationId xmlns:a16="http://schemas.microsoft.com/office/drawing/2014/main" id="{87446E76-3323-4A45-94EE-20F59C66812C}"/>
                </a:ext>
              </a:extLst>
            </p:cNvPr>
            <p:cNvSpPr/>
            <p:nvPr/>
          </p:nvSpPr>
          <p:spPr bwMode="auto">
            <a:xfrm>
              <a:off x="21661438" y="37360226"/>
              <a:ext cx="12558713" cy="7513638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14" y="19"/>
                </a:cxn>
                <a:cxn ang="0">
                  <a:pos x="35" y="26"/>
                </a:cxn>
                <a:cxn ang="0">
                  <a:pos x="49" y="30"/>
                </a:cxn>
                <a:cxn ang="0">
                  <a:pos x="57" y="31"/>
                </a:cxn>
                <a:cxn ang="0">
                  <a:pos x="52" y="22"/>
                </a:cxn>
                <a:cxn ang="0">
                  <a:pos x="24" y="21"/>
                </a:cxn>
                <a:cxn ang="0">
                  <a:pos x="24" y="21"/>
                </a:cxn>
                <a:cxn ang="0">
                  <a:pos x="24" y="0"/>
                </a:cxn>
                <a:cxn ang="0">
                  <a:pos x="60" y="0"/>
                </a:cxn>
                <a:cxn ang="0">
                  <a:pos x="107" y="20"/>
                </a:cxn>
                <a:cxn ang="0">
                  <a:pos x="107" y="43"/>
                </a:cxn>
                <a:cxn ang="0">
                  <a:pos x="27" y="41"/>
                </a:cxn>
                <a:cxn ang="0">
                  <a:pos x="1" y="30"/>
                </a:cxn>
                <a:cxn ang="0">
                  <a:pos x="6" y="22"/>
                </a:cxn>
              </a:cxnLst>
              <a:rect l="0" t="0" r="r" b="b"/>
              <a:pathLst>
                <a:path w="112" h="67">
                  <a:moveTo>
                    <a:pt x="6" y="22"/>
                  </a:moveTo>
                  <a:cubicBezTo>
                    <a:pt x="9" y="19"/>
                    <a:pt x="13" y="18"/>
                    <a:pt x="14" y="19"/>
                  </a:cubicBezTo>
                  <a:cubicBezTo>
                    <a:pt x="14" y="19"/>
                    <a:pt x="31" y="24"/>
                    <a:pt x="35" y="26"/>
                  </a:cubicBezTo>
                  <a:cubicBezTo>
                    <a:pt x="40" y="27"/>
                    <a:pt x="45" y="29"/>
                    <a:pt x="49" y="30"/>
                  </a:cubicBezTo>
                  <a:cubicBezTo>
                    <a:pt x="52" y="31"/>
                    <a:pt x="55" y="31"/>
                    <a:pt x="57" y="31"/>
                  </a:cubicBezTo>
                  <a:cubicBezTo>
                    <a:pt x="64" y="31"/>
                    <a:pt x="70" y="25"/>
                    <a:pt x="52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97" y="4"/>
                    <a:pt x="107" y="20"/>
                  </a:cubicBezTo>
                  <a:cubicBezTo>
                    <a:pt x="110" y="25"/>
                    <a:pt x="112" y="37"/>
                    <a:pt x="107" y="43"/>
                  </a:cubicBezTo>
                  <a:cubicBezTo>
                    <a:pt x="98" y="53"/>
                    <a:pt x="78" y="67"/>
                    <a:pt x="27" y="41"/>
                  </a:cubicBezTo>
                  <a:cubicBezTo>
                    <a:pt x="26" y="41"/>
                    <a:pt x="2" y="31"/>
                    <a:pt x="1" y="30"/>
                  </a:cubicBezTo>
                  <a:cubicBezTo>
                    <a:pt x="1" y="30"/>
                    <a:pt x="0" y="27"/>
                    <a:pt x="6" y="22"/>
                  </a:cubicBezTo>
                </a:path>
              </a:pathLst>
            </a:custGeom>
            <a:solidFill>
              <a:srgbClr val="33302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ḷiḍê">
              <a:extLst>
                <a:ext uri="{FF2B5EF4-FFF2-40B4-BE49-F238E27FC236}">
                  <a16:creationId xmlns:a16="http://schemas.microsoft.com/office/drawing/2014/main" id="{50D9648D-ECCF-45A5-853B-6EE79E38EA9D}"/>
                </a:ext>
              </a:extLst>
            </p:cNvPr>
            <p:cNvSpPr/>
            <p:nvPr/>
          </p:nvSpPr>
          <p:spPr bwMode="auto">
            <a:xfrm>
              <a:off x="24352251" y="37360226"/>
              <a:ext cx="9196388" cy="2019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8" y="3"/>
                </a:cxn>
                <a:cxn ang="0">
                  <a:pos x="82" y="18"/>
                </a:cxn>
                <a:cxn ang="0">
                  <a:pos x="36" y="0"/>
                </a:cxn>
              </a:cxnLst>
              <a:rect l="0" t="0" r="r" b="b"/>
              <a:pathLst>
                <a:path w="82" h="18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68" y="6"/>
                    <a:pt x="82" y="18"/>
                  </a:cubicBezTo>
                  <a:cubicBezTo>
                    <a:pt x="70" y="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9575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ṧļíḓê">
              <a:extLst>
                <a:ext uri="{FF2B5EF4-FFF2-40B4-BE49-F238E27FC236}">
                  <a16:creationId xmlns:a16="http://schemas.microsoft.com/office/drawing/2014/main" id="{D703D7A1-7882-40F1-BF22-DADE964B5EEE}"/>
                </a:ext>
              </a:extLst>
            </p:cNvPr>
            <p:cNvSpPr/>
            <p:nvPr/>
          </p:nvSpPr>
          <p:spPr bwMode="auto">
            <a:xfrm>
              <a:off x="16725901" y="42295763"/>
              <a:ext cx="9196388" cy="15700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66" y="3"/>
                </a:cxn>
                <a:cxn ang="0">
                  <a:pos x="56" y="6"/>
                </a:cxn>
                <a:cxn ang="0">
                  <a:pos x="20" y="11"/>
                </a:cxn>
                <a:cxn ang="0">
                  <a:pos x="0" y="8"/>
                </a:cxn>
                <a:cxn ang="0">
                  <a:pos x="28" y="14"/>
                </a:cxn>
                <a:cxn ang="0">
                  <a:pos x="73" y="7"/>
                </a:cxn>
                <a:cxn ang="0">
                  <a:pos x="82" y="3"/>
                </a:cxn>
                <a:cxn ang="0">
                  <a:pos x="75" y="0"/>
                </a:cxn>
              </a:cxnLst>
              <a:rect l="0" t="0" r="r" b="b"/>
              <a:pathLst>
                <a:path w="82" h="14">
                  <a:moveTo>
                    <a:pt x="75" y="0"/>
                  </a:moveTo>
                  <a:cubicBezTo>
                    <a:pt x="70" y="2"/>
                    <a:pt x="66" y="3"/>
                    <a:pt x="66" y="3"/>
                  </a:cubicBezTo>
                  <a:cubicBezTo>
                    <a:pt x="62" y="4"/>
                    <a:pt x="59" y="5"/>
                    <a:pt x="56" y="6"/>
                  </a:cubicBezTo>
                  <a:cubicBezTo>
                    <a:pt x="41" y="9"/>
                    <a:pt x="30" y="11"/>
                    <a:pt x="20" y="11"/>
                  </a:cubicBezTo>
                  <a:cubicBezTo>
                    <a:pt x="12" y="11"/>
                    <a:pt x="5" y="10"/>
                    <a:pt x="0" y="8"/>
                  </a:cubicBezTo>
                  <a:cubicBezTo>
                    <a:pt x="6" y="12"/>
                    <a:pt x="15" y="14"/>
                    <a:pt x="28" y="14"/>
                  </a:cubicBezTo>
                  <a:cubicBezTo>
                    <a:pt x="39" y="14"/>
                    <a:pt x="54" y="12"/>
                    <a:pt x="73" y="7"/>
                  </a:cubicBezTo>
                  <a:cubicBezTo>
                    <a:pt x="74" y="6"/>
                    <a:pt x="78" y="5"/>
                    <a:pt x="82" y="3"/>
                  </a:cubicBezTo>
                  <a:cubicBezTo>
                    <a:pt x="80" y="2"/>
                    <a:pt x="78" y="1"/>
                    <a:pt x="75" y="0"/>
                  </a:cubicBezTo>
                </a:path>
              </a:pathLst>
            </a:custGeom>
            <a:solidFill>
              <a:srgbClr val="00949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ṧ1îdé">
              <a:extLst>
                <a:ext uri="{FF2B5EF4-FFF2-40B4-BE49-F238E27FC236}">
                  <a16:creationId xmlns:a16="http://schemas.microsoft.com/office/drawing/2014/main" id="{CF6524D2-2996-4B93-8546-05ABB49A4258}"/>
                </a:ext>
              </a:extLst>
            </p:cNvPr>
            <p:cNvSpPr/>
            <p:nvPr/>
          </p:nvSpPr>
          <p:spPr bwMode="auto">
            <a:xfrm>
              <a:off x="25138063" y="41062276"/>
              <a:ext cx="2803525" cy="157003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24" y="4"/>
                </a:cxn>
                <a:cxn ang="0">
                  <a:pos x="25" y="3"/>
                </a:cxn>
                <a:cxn ang="0">
                  <a:pos x="17" y="0"/>
                </a:cxn>
              </a:cxnLst>
              <a:rect l="0" t="0" r="r" b="b"/>
              <a:pathLst>
                <a:path w="25" h="1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4"/>
                    <a:pt x="6" y="8"/>
                    <a:pt x="0" y="11"/>
                  </a:cubicBezTo>
                  <a:cubicBezTo>
                    <a:pt x="3" y="12"/>
                    <a:pt x="5" y="13"/>
                    <a:pt x="7" y="14"/>
                  </a:cubicBezTo>
                  <a:cubicBezTo>
                    <a:pt x="13" y="11"/>
                    <a:pt x="20" y="8"/>
                    <a:pt x="24" y="4"/>
                  </a:cubicBezTo>
                  <a:cubicBezTo>
                    <a:pt x="24" y="4"/>
                    <a:pt x="24" y="3"/>
                    <a:pt x="25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28252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Sļïďê">
              <a:extLst>
                <a:ext uri="{FF2B5EF4-FFF2-40B4-BE49-F238E27FC236}">
                  <a16:creationId xmlns:a16="http://schemas.microsoft.com/office/drawing/2014/main" id="{2B5214F6-02A4-48A9-B5D6-88E2F6D7DE85}"/>
                </a:ext>
              </a:extLst>
            </p:cNvPr>
            <p:cNvSpPr/>
            <p:nvPr/>
          </p:nvSpPr>
          <p:spPr bwMode="auto">
            <a:xfrm>
              <a:off x="14595476" y="37360226"/>
              <a:ext cx="12447588" cy="6840538"/>
            </a:xfrm>
            <a:custGeom>
              <a:avLst/>
              <a:gdLst/>
              <a:ahLst/>
              <a:cxnLst>
                <a:cxn ang="0">
                  <a:pos x="106" y="25"/>
                </a:cxn>
                <a:cxn ang="0">
                  <a:pos x="98" y="21"/>
                </a:cxn>
                <a:cxn ang="0">
                  <a:pos x="55" y="31"/>
                </a:cxn>
                <a:cxn ang="0">
                  <a:pos x="60" y="22"/>
                </a:cxn>
                <a:cxn ang="0">
                  <a:pos x="87" y="21"/>
                </a:cxn>
                <a:cxn ang="0">
                  <a:pos x="88" y="21"/>
                </a:cxn>
                <a:cxn ang="0">
                  <a:pos x="88" y="0"/>
                </a:cxn>
                <a:cxn ang="0">
                  <a:pos x="52" y="0"/>
                </a:cxn>
                <a:cxn ang="0">
                  <a:pos x="5" y="20"/>
                </a:cxn>
                <a:cxn ang="0">
                  <a:pos x="5" y="43"/>
                </a:cxn>
                <a:cxn ang="0">
                  <a:pos x="85" y="47"/>
                </a:cxn>
                <a:cxn ang="0">
                  <a:pos x="111" y="33"/>
                </a:cxn>
                <a:cxn ang="0">
                  <a:pos x="106" y="25"/>
                </a:cxn>
              </a:cxnLst>
              <a:rect l="0" t="0" r="r" b="b"/>
              <a:pathLst>
                <a:path w="111" h="61">
                  <a:moveTo>
                    <a:pt x="106" y="25"/>
                  </a:moveTo>
                  <a:cubicBezTo>
                    <a:pt x="101" y="21"/>
                    <a:pt x="99" y="22"/>
                    <a:pt x="98" y="21"/>
                  </a:cubicBezTo>
                  <a:cubicBezTo>
                    <a:pt x="98" y="21"/>
                    <a:pt x="68" y="33"/>
                    <a:pt x="55" y="31"/>
                  </a:cubicBezTo>
                  <a:cubicBezTo>
                    <a:pt x="48" y="30"/>
                    <a:pt x="41" y="25"/>
                    <a:pt x="60" y="22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5" y="4"/>
                    <a:pt x="5" y="20"/>
                  </a:cubicBezTo>
                  <a:cubicBezTo>
                    <a:pt x="2" y="25"/>
                    <a:pt x="0" y="37"/>
                    <a:pt x="5" y="43"/>
                  </a:cubicBezTo>
                  <a:cubicBezTo>
                    <a:pt x="14" y="53"/>
                    <a:pt x="35" y="61"/>
                    <a:pt x="85" y="47"/>
                  </a:cubicBezTo>
                  <a:cubicBezTo>
                    <a:pt x="86" y="47"/>
                    <a:pt x="104" y="40"/>
                    <a:pt x="111" y="33"/>
                  </a:cubicBezTo>
                  <a:cubicBezTo>
                    <a:pt x="111" y="33"/>
                    <a:pt x="110" y="28"/>
                    <a:pt x="106" y="25"/>
                  </a:cubicBezTo>
                </a:path>
              </a:pathLst>
            </a:custGeom>
            <a:solidFill>
              <a:srgbClr val="33302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Sliḓè">
              <a:extLst>
                <a:ext uri="{FF2B5EF4-FFF2-40B4-BE49-F238E27FC236}">
                  <a16:creationId xmlns:a16="http://schemas.microsoft.com/office/drawing/2014/main" id="{2AEF35C0-B988-4995-9522-0EB9DCEC34EE}"/>
                </a:ext>
              </a:extLst>
            </p:cNvPr>
            <p:cNvSpPr/>
            <p:nvPr/>
          </p:nvSpPr>
          <p:spPr bwMode="auto">
            <a:xfrm>
              <a:off x="20202526" y="39716076"/>
              <a:ext cx="6505575" cy="1681163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0" y="9"/>
                </a:cxn>
                <a:cxn ang="0">
                  <a:pos x="7" y="12"/>
                </a:cxn>
                <a:cxn ang="0">
                  <a:pos x="50" y="3"/>
                </a:cxn>
                <a:cxn ang="0">
                  <a:pos x="58" y="6"/>
                </a:cxn>
                <a:cxn ang="0">
                  <a:pos x="56" y="4"/>
                </a:cxn>
                <a:cxn ang="0">
                  <a:pos x="48" y="0"/>
                </a:cxn>
                <a:cxn ang="0">
                  <a:pos x="5" y="10"/>
                </a:cxn>
              </a:cxnLst>
              <a:rect l="0" t="0" r="r" b="b"/>
              <a:pathLst>
                <a:path w="58" h="15">
                  <a:moveTo>
                    <a:pt x="5" y="10"/>
                  </a:moveTo>
                  <a:cubicBezTo>
                    <a:pt x="3" y="10"/>
                    <a:pt x="1" y="9"/>
                    <a:pt x="0" y="9"/>
                  </a:cubicBezTo>
                  <a:cubicBezTo>
                    <a:pt x="0" y="10"/>
                    <a:pt x="4" y="12"/>
                    <a:pt x="7" y="12"/>
                  </a:cubicBezTo>
                  <a:cubicBezTo>
                    <a:pt x="21" y="15"/>
                    <a:pt x="50" y="3"/>
                    <a:pt x="50" y="3"/>
                  </a:cubicBezTo>
                  <a:cubicBezTo>
                    <a:pt x="51" y="3"/>
                    <a:pt x="54" y="3"/>
                    <a:pt x="58" y="6"/>
                  </a:cubicBezTo>
                  <a:cubicBezTo>
                    <a:pt x="58" y="5"/>
                    <a:pt x="57" y="5"/>
                    <a:pt x="56" y="4"/>
                  </a:cubicBezTo>
                  <a:cubicBezTo>
                    <a:pt x="51" y="0"/>
                    <a:pt x="49" y="1"/>
                    <a:pt x="48" y="0"/>
                  </a:cubicBezTo>
                  <a:cubicBezTo>
                    <a:pt x="48" y="0"/>
                    <a:pt x="18" y="12"/>
                    <a:pt x="5" y="10"/>
                  </a:cubicBezTo>
                </a:path>
              </a:pathLst>
            </a:custGeom>
            <a:solidFill>
              <a:srgbClr val="3E3A3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ľïḓé">
              <a:extLst>
                <a:ext uri="{FF2B5EF4-FFF2-40B4-BE49-F238E27FC236}">
                  <a16:creationId xmlns:a16="http://schemas.microsoft.com/office/drawing/2014/main" id="{23FF237C-8C9A-4B68-8326-75D5EC2E3AF3}"/>
                </a:ext>
              </a:extLst>
            </p:cNvPr>
            <p:cNvSpPr/>
            <p:nvPr/>
          </p:nvSpPr>
          <p:spPr bwMode="auto">
            <a:xfrm>
              <a:off x="21661438" y="39379526"/>
              <a:ext cx="3251200" cy="1457325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17" y="4"/>
                </a:cxn>
                <a:cxn ang="0">
                  <a:pos x="26" y="7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14" y="1"/>
                </a:cxn>
                <a:cxn ang="0">
                  <a:pos x="6" y="4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4" y="12"/>
                </a:cxn>
                <a:cxn ang="0">
                  <a:pos x="9" y="7"/>
                </a:cxn>
              </a:cxnLst>
              <a:rect l="0" t="0" r="r" b="b"/>
              <a:pathLst>
                <a:path w="29" h="13">
                  <a:moveTo>
                    <a:pt x="9" y="7"/>
                  </a:moveTo>
                  <a:cubicBezTo>
                    <a:pt x="12" y="4"/>
                    <a:pt x="15" y="3"/>
                    <a:pt x="17" y="4"/>
                  </a:cubicBezTo>
                  <a:cubicBezTo>
                    <a:pt x="17" y="4"/>
                    <a:pt x="21" y="5"/>
                    <a:pt x="26" y="7"/>
                  </a:cubicBezTo>
                  <a:cubicBezTo>
                    <a:pt x="27" y="6"/>
                    <a:pt x="28" y="6"/>
                    <a:pt x="29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1" y="3"/>
                    <a:pt x="14" y="1"/>
                    <a:pt x="14" y="1"/>
                  </a:cubicBezTo>
                  <a:cubicBezTo>
                    <a:pt x="13" y="0"/>
                    <a:pt x="9" y="1"/>
                    <a:pt x="6" y="4"/>
                  </a:cubicBezTo>
                  <a:cubicBezTo>
                    <a:pt x="0" y="9"/>
                    <a:pt x="1" y="12"/>
                    <a:pt x="1" y="12"/>
                  </a:cubicBezTo>
                  <a:cubicBezTo>
                    <a:pt x="1" y="12"/>
                    <a:pt x="2" y="12"/>
                    <a:pt x="2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5" y="11"/>
                    <a:pt x="6" y="9"/>
                    <a:pt x="9" y="7"/>
                  </a:cubicBezTo>
                </a:path>
              </a:pathLst>
            </a:custGeom>
            <a:solidFill>
              <a:srgbClr val="3E3A3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Sḻïḓê">
              <a:extLst>
                <a:ext uri="{FF2B5EF4-FFF2-40B4-BE49-F238E27FC236}">
                  <a16:creationId xmlns:a16="http://schemas.microsoft.com/office/drawing/2014/main" id="{BCAA6413-AAB0-41FA-B885-EC003AE437F9}"/>
                </a:ext>
              </a:extLst>
            </p:cNvPr>
            <p:cNvSpPr/>
            <p:nvPr/>
          </p:nvSpPr>
          <p:spPr bwMode="auto">
            <a:xfrm>
              <a:off x="24352251" y="39716076"/>
              <a:ext cx="112713" cy="158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71" y="0"/>
                </a:cxn>
                <a:cxn ang="0">
                  <a:pos x="0" y="0"/>
                </a:cxn>
                <a:cxn ang="0">
                  <a:pos x="71" y="0"/>
                </a:cxn>
              </a:cxnLst>
              <a:rect l="0" t="0" r="r" b="b"/>
              <a:pathLst>
                <a:path w="71">
                  <a:moveTo>
                    <a:pt x="71" y="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3302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liḓè">
              <a:extLst>
                <a:ext uri="{FF2B5EF4-FFF2-40B4-BE49-F238E27FC236}">
                  <a16:creationId xmlns:a16="http://schemas.microsoft.com/office/drawing/2014/main" id="{1C5FE725-8CFD-4B10-8A74-53FA2E0BBADC}"/>
                </a:ext>
              </a:extLst>
            </p:cNvPr>
            <p:cNvSpPr/>
            <p:nvPr/>
          </p:nvSpPr>
          <p:spPr bwMode="auto">
            <a:xfrm>
              <a:off x="17848263" y="37922201"/>
              <a:ext cx="5719763" cy="3700463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5" y="25"/>
                </a:cxn>
                <a:cxn ang="0">
                  <a:pos x="9" y="32"/>
                </a:cxn>
                <a:cxn ang="0">
                  <a:pos x="2" y="31"/>
                </a:cxn>
                <a:cxn ang="0">
                  <a:pos x="1" y="27"/>
                </a:cxn>
                <a:cxn ang="0">
                  <a:pos x="24" y="11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6" y="1"/>
                </a:cxn>
                <a:cxn ang="0">
                  <a:pos x="39" y="0"/>
                </a:cxn>
                <a:cxn ang="0">
                  <a:pos x="41" y="2"/>
                </a:cxn>
                <a:cxn ang="0">
                  <a:pos x="49" y="15"/>
                </a:cxn>
              </a:cxnLst>
              <a:rect l="0" t="0" r="r" b="b"/>
              <a:pathLst>
                <a:path w="51" h="33">
                  <a:moveTo>
                    <a:pt x="49" y="15"/>
                  </a:moveTo>
                  <a:cubicBezTo>
                    <a:pt x="47" y="16"/>
                    <a:pt x="40" y="18"/>
                    <a:pt x="35" y="25"/>
                  </a:cubicBezTo>
                  <a:cubicBezTo>
                    <a:pt x="28" y="26"/>
                    <a:pt x="9" y="32"/>
                    <a:pt x="9" y="32"/>
                  </a:cubicBezTo>
                  <a:cubicBezTo>
                    <a:pt x="9" y="32"/>
                    <a:pt x="4" y="33"/>
                    <a:pt x="2" y="31"/>
                  </a:cubicBezTo>
                  <a:cubicBezTo>
                    <a:pt x="0" y="30"/>
                    <a:pt x="1" y="27"/>
                    <a:pt x="1" y="2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8" y="0"/>
                    <a:pt x="39" y="0"/>
                  </a:cubicBezTo>
                  <a:cubicBezTo>
                    <a:pt x="40" y="1"/>
                    <a:pt x="41" y="2"/>
                    <a:pt x="41" y="2"/>
                  </a:cubicBezTo>
                  <a:cubicBezTo>
                    <a:pt x="41" y="2"/>
                    <a:pt x="51" y="14"/>
                    <a:pt x="49" y="15"/>
                  </a:cubicBezTo>
                </a:path>
              </a:pathLst>
            </a:custGeom>
            <a:solidFill>
              <a:srgbClr val="19181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ṥļiḓé">
              <a:extLst>
                <a:ext uri="{FF2B5EF4-FFF2-40B4-BE49-F238E27FC236}">
                  <a16:creationId xmlns:a16="http://schemas.microsoft.com/office/drawing/2014/main" id="{2226E9FE-C30B-47A0-9BAD-2C110495FB04}"/>
                </a:ext>
              </a:extLst>
            </p:cNvPr>
            <p:cNvSpPr/>
            <p:nvPr/>
          </p:nvSpPr>
          <p:spPr bwMode="auto">
            <a:xfrm>
              <a:off x="14595476" y="37360226"/>
              <a:ext cx="9869488" cy="5046663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55" y="3"/>
                </a:cxn>
                <a:cxn ang="0">
                  <a:pos x="88" y="3"/>
                </a:cxn>
                <a:cxn ang="0">
                  <a:pos x="88" y="0"/>
                </a:cxn>
                <a:cxn ang="0">
                  <a:pos x="52" y="0"/>
                </a:cxn>
                <a:cxn ang="0">
                  <a:pos x="5" y="20"/>
                </a:cxn>
                <a:cxn ang="0">
                  <a:pos x="5" y="43"/>
                </a:cxn>
                <a:cxn ang="0">
                  <a:pos x="7" y="45"/>
                </a:cxn>
                <a:cxn ang="0">
                  <a:pos x="8" y="22"/>
                </a:cxn>
              </a:cxnLst>
              <a:rect l="0" t="0" r="r" b="b"/>
              <a:pathLst>
                <a:path w="88" h="45">
                  <a:moveTo>
                    <a:pt x="8" y="22"/>
                  </a:moveTo>
                  <a:cubicBezTo>
                    <a:pt x="17" y="6"/>
                    <a:pt x="55" y="3"/>
                    <a:pt x="55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5" y="4"/>
                    <a:pt x="5" y="20"/>
                  </a:cubicBezTo>
                  <a:cubicBezTo>
                    <a:pt x="2" y="25"/>
                    <a:pt x="0" y="37"/>
                    <a:pt x="5" y="43"/>
                  </a:cubicBezTo>
                  <a:cubicBezTo>
                    <a:pt x="6" y="44"/>
                    <a:pt x="6" y="44"/>
                    <a:pt x="7" y="45"/>
                  </a:cubicBezTo>
                  <a:cubicBezTo>
                    <a:pt x="2" y="39"/>
                    <a:pt x="4" y="28"/>
                    <a:pt x="8" y="22"/>
                  </a:cubicBezTo>
                  <a:close/>
                </a:path>
              </a:pathLst>
            </a:custGeom>
            <a:solidFill>
              <a:srgbClr val="3E3A39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$ļïďè">
              <a:extLst>
                <a:ext uri="{FF2B5EF4-FFF2-40B4-BE49-F238E27FC236}">
                  <a16:creationId xmlns:a16="http://schemas.microsoft.com/office/drawing/2014/main" id="{DFFA0293-AC4E-4608-8560-F619EFF3C356}"/>
                </a:ext>
              </a:extLst>
            </p:cNvPr>
            <p:cNvSpPr/>
            <p:nvPr/>
          </p:nvSpPr>
          <p:spPr bwMode="auto">
            <a:xfrm>
              <a:off x="32426276" y="15381288"/>
              <a:ext cx="12673013" cy="10428288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8"/>
                </a:cxn>
                <a:cxn ang="0">
                  <a:pos x="83" y="74"/>
                </a:cxn>
                <a:cxn ang="0">
                  <a:pos x="98" y="0"/>
                </a:cxn>
              </a:cxnLst>
              <a:rect l="0" t="0" r="r" b="b"/>
              <a:pathLst>
                <a:path w="113" h="93">
                  <a:moveTo>
                    <a:pt x="98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5" y="90"/>
                    <a:pt x="56" y="93"/>
                    <a:pt x="83" y="74"/>
                  </a:cubicBezTo>
                  <a:cubicBezTo>
                    <a:pt x="110" y="55"/>
                    <a:pt x="113" y="21"/>
                    <a:pt x="98" y="0"/>
                  </a:cubicBezTo>
                  <a:close/>
                </a:path>
              </a:pathLst>
            </a:custGeom>
            <a:solidFill>
              <a:srgbClr val="33302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ḻidè">
              <a:extLst>
                <a:ext uri="{FF2B5EF4-FFF2-40B4-BE49-F238E27FC236}">
                  <a16:creationId xmlns:a16="http://schemas.microsoft.com/office/drawing/2014/main" id="{55C07EB6-39E6-4937-ABDC-C7AEEE332AAF}"/>
                </a:ext>
              </a:extLst>
            </p:cNvPr>
            <p:cNvSpPr/>
            <p:nvPr/>
          </p:nvSpPr>
          <p:spPr bwMode="auto">
            <a:xfrm>
              <a:off x="31753176" y="14371638"/>
              <a:ext cx="12336463" cy="9531350"/>
            </a:xfrm>
            <a:custGeom>
              <a:avLst/>
              <a:gdLst/>
              <a:ahLst/>
              <a:cxnLst>
                <a:cxn ang="0">
                  <a:pos x="104" y="9"/>
                </a:cxn>
                <a:cxn ang="0">
                  <a:pos x="65" y="57"/>
                </a:cxn>
                <a:cxn ang="0">
                  <a:pos x="6" y="77"/>
                </a:cxn>
                <a:cxn ang="0">
                  <a:pos x="45" y="29"/>
                </a:cxn>
                <a:cxn ang="0">
                  <a:pos x="104" y="9"/>
                </a:cxn>
              </a:cxnLst>
              <a:rect l="0" t="0" r="r" b="b"/>
              <a:pathLst>
                <a:path w="110" h="85">
                  <a:moveTo>
                    <a:pt x="104" y="9"/>
                  </a:moveTo>
                  <a:cubicBezTo>
                    <a:pt x="110" y="17"/>
                    <a:pt x="92" y="38"/>
                    <a:pt x="65" y="57"/>
                  </a:cubicBezTo>
                  <a:cubicBezTo>
                    <a:pt x="38" y="77"/>
                    <a:pt x="11" y="85"/>
                    <a:pt x="6" y="77"/>
                  </a:cubicBezTo>
                  <a:cubicBezTo>
                    <a:pt x="0" y="69"/>
                    <a:pt x="18" y="48"/>
                    <a:pt x="45" y="29"/>
                  </a:cubicBezTo>
                  <a:cubicBezTo>
                    <a:pt x="72" y="9"/>
                    <a:pt x="98" y="0"/>
                    <a:pt x="104" y="9"/>
                  </a:cubicBezTo>
                  <a:close/>
                </a:path>
              </a:pathLst>
            </a:custGeom>
            <a:solidFill>
              <a:srgbClr val="F5B3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šḻîḍe">
              <a:extLst>
                <a:ext uri="{FF2B5EF4-FFF2-40B4-BE49-F238E27FC236}">
                  <a16:creationId xmlns:a16="http://schemas.microsoft.com/office/drawing/2014/main" id="{43C132A4-1C0C-4F6B-BB1A-470F9BD4FAAC}"/>
                </a:ext>
              </a:extLst>
            </p:cNvPr>
            <p:cNvSpPr/>
            <p:nvPr/>
          </p:nvSpPr>
          <p:spPr bwMode="auto">
            <a:xfrm>
              <a:off x="32875538" y="15155863"/>
              <a:ext cx="9980613" cy="7626350"/>
            </a:xfrm>
            <a:custGeom>
              <a:avLst/>
              <a:gdLst/>
              <a:ahLst/>
              <a:cxnLst>
                <a:cxn ang="0">
                  <a:pos x="86" y="5"/>
                </a:cxn>
                <a:cxn ang="0">
                  <a:pos x="51" y="43"/>
                </a:cxn>
                <a:cxn ang="0">
                  <a:pos x="4" y="63"/>
                </a:cxn>
                <a:cxn ang="0">
                  <a:pos x="38" y="25"/>
                </a:cxn>
                <a:cxn ang="0">
                  <a:pos x="86" y="5"/>
                </a:cxn>
              </a:cxnLst>
              <a:rect l="0" t="0" r="r" b="b"/>
              <a:pathLst>
                <a:path w="89" h="68">
                  <a:moveTo>
                    <a:pt x="86" y="5"/>
                  </a:moveTo>
                  <a:cubicBezTo>
                    <a:pt x="89" y="10"/>
                    <a:pt x="74" y="27"/>
                    <a:pt x="51" y="43"/>
                  </a:cubicBezTo>
                  <a:cubicBezTo>
                    <a:pt x="28" y="59"/>
                    <a:pt x="7" y="68"/>
                    <a:pt x="4" y="63"/>
                  </a:cubicBezTo>
                  <a:cubicBezTo>
                    <a:pt x="0" y="58"/>
                    <a:pt x="16" y="41"/>
                    <a:pt x="38" y="25"/>
                  </a:cubicBezTo>
                  <a:cubicBezTo>
                    <a:pt x="61" y="9"/>
                    <a:pt x="82" y="0"/>
                    <a:pt x="86" y="5"/>
                  </a:cubicBezTo>
                  <a:close/>
                </a:path>
              </a:pathLst>
            </a:custGeom>
            <a:solidFill>
              <a:srgbClr val="DF8F7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šľîdê">
              <a:extLst>
                <a:ext uri="{FF2B5EF4-FFF2-40B4-BE49-F238E27FC236}">
                  <a16:creationId xmlns:a16="http://schemas.microsoft.com/office/drawing/2014/main" id="{A6E62C82-4D57-4918-B5AA-69BF8BCAA185}"/>
                </a:ext>
              </a:extLst>
            </p:cNvPr>
            <p:cNvSpPr/>
            <p:nvPr/>
          </p:nvSpPr>
          <p:spPr bwMode="auto">
            <a:xfrm>
              <a:off x="21099463" y="40725726"/>
              <a:ext cx="673100" cy="1111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0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4" y="0"/>
                    <a:pt x="3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949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ľîḍè">
              <a:extLst>
                <a:ext uri="{FF2B5EF4-FFF2-40B4-BE49-F238E27FC236}">
                  <a16:creationId xmlns:a16="http://schemas.microsoft.com/office/drawing/2014/main" id="{3C600A8A-E9AF-46D9-B81C-EDF6DAAC1BD4}"/>
                </a:ext>
              </a:extLst>
            </p:cNvPr>
            <p:cNvSpPr/>
            <p:nvPr/>
          </p:nvSpPr>
          <p:spPr bwMode="auto">
            <a:xfrm>
              <a:off x="17848263" y="41062276"/>
              <a:ext cx="3027363" cy="10080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6" y="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7" y="4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2" y="8"/>
                </a:cxn>
                <a:cxn ang="0">
                  <a:pos x="6" y="9"/>
                </a:cxn>
                <a:cxn ang="0">
                  <a:pos x="10" y="8"/>
                </a:cxn>
                <a:cxn ang="0">
                  <a:pos x="27" y="0"/>
                </a:cxn>
                <a:cxn ang="0">
                  <a:pos x="25" y="0"/>
                </a:cxn>
              </a:cxnLst>
              <a:rect l="0" t="0" r="r" b="b"/>
              <a:pathLst>
                <a:path w="27" h="9">
                  <a:moveTo>
                    <a:pt x="25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2" y="3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5" y="4"/>
                    <a:pt x="3" y="4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7"/>
                    <a:pt x="2" y="8"/>
                  </a:cubicBezTo>
                  <a:cubicBezTo>
                    <a:pt x="3" y="8"/>
                    <a:pt x="5" y="9"/>
                    <a:pt x="6" y="9"/>
                  </a:cubicBezTo>
                  <a:cubicBezTo>
                    <a:pt x="8" y="9"/>
                    <a:pt x="10" y="8"/>
                    <a:pt x="10" y="8"/>
                  </a:cubicBezTo>
                  <a:cubicBezTo>
                    <a:pt x="10" y="8"/>
                    <a:pt x="20" y="4"/>
                    <a:pt x="27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28252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ḷîḍé">
              <a:extLst>
                <a:ext uri="{FF2B5EF4-FFF2-40B4-BE49-F238E27FC236}">
                  <a16:creationId xmlns:a16="http://schemas.microsoft.com/office/drawing/2014/main" id="{4E521F95-5965-4247-85E2-D3894FB0EF36}"/>
                </a:ext>
              </a:extLst>
            </p:cNvPr>
            <p:cNvSpPr/>
            <p:nvPr/>
          </p:nvSpPr>
          <p:spPr bwMode="auto">
            <a:xfrm>
              <a:off x="20651788" y="40836851"/>
              <a:ext cx="896938" cy="2254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8" y="0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4" y="1"/>
                    <a:pt x="6" y="1"/>
                    <a:pt x="8" y="0"/>
                  </a:cubicBezTo>
                </a:path>
              </a:pathLst>
            </a:custGeom>
            <a:solidFill>
              <a:srgbClr val="35313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1îdê">
              <a:extLst>
                <a:ext uri="{FF2B5EF4-FFF2-40B4-BE49-F238E27FC236}">
                  <a16:creationId xmlns:a16="http://schemas.microsoft.com/office/drawing/2014/main" id="{692F4DCA-BED7-45C1-A60C-28F27E0FA066}"/>
                </a:ext>
              </a:extLst>
            </p:cNvPr>
            <p:cNvSpPr/>
            <p:nvPr/>
          </p:nvSpPr>
          <p:spPr bwMode="auto">
            <a:xfrm>
              <a:off x="18072101" y="41286113"/>
              <a:ext cx="1570038" cy="2238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2"/>
                </a:cxn>
                <a:cxn ang="0">
                  <a:pos x="0" y="1"/>
                </a:cxn>
                <a:cxn ang="0">
                  <a:pos x="14" y="0"/>
                </a:cxn>
                <a:cxn ang="0">
                  <a:pos x="7" y="2"/>
                </a:cxn>
                <a:cxn ang="0">
                  <a:pos x="14" y="0"/>
                </a:cxn>
              </a:cxnLst>
              <a:rect l="0" t="0" r="r" b="b"/>
              <a:pathLst>
                <a:path w="14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3" y="2"/>
                    <a:pt x="1" y="2"/>
                    <a:pt x="0" y="1"/>
                  </a:cubicBezTo>
                  <a:moveTo>
                    <a:pt x="14" y="0"/>
                  </a:moveTo>
                  <a:cubicBezTo>
                    <a:pt x="10" y="1"/>
                    <a:pt x="7" y="2"/>
                    <a:pt x="7" y="2"/>
                  </a:cubicBezTo>
                  <a:cubicBezTo>
                    <a:pt x="7" y="2"/>
                    <a:pt x="10" y="1"/>
                    <a:pt x="14" y="0"/>
                  </a:cubicBezTo>
                </a:path>
              </a:pathLst>
            </a:custGeom>
            <a:solidFill>
              <a:srgbClr val="1413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ṧḷïḑê">
              <a:extLst>
                <a:ext uri="{FF2B5EF4-FFF2-40B4-BE49-F238E27FC236}">
                  <a16:creationId xmlns:a16="http://schemas.microsoft.com/office/drawing/2014/main" id="{DDD5DD6F-5433-4094-8295-C5C61CA58F4A}"/>
                </a:ext>
              </a:extLst>
            </p:cNvPr>
            <p:cNvSpPr/>
            <p:nvPr/>
          </p:nvSpPr>
          <p:spPr bwMode="auto">
            <a:xfrm>
              <a:off x="25361901" y="38258751"/>
              <a:ext cx="5494338" cy="4037013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15" y="25"/>
                </a:cxn>
                <a:cxn ang="0">
                  <a:pos x="40" y="35"/>
                </a:cxn>
                <a:cxn ang="0">
                  <a:pos x="47" y="34"/>
                </a:cxn>
                <a:cxn ang="0">
                  <a:pos x="49" y="30"/>
                </a:cxn>
                <a:cxn ang="0">
                  <a:pos x="27" y="12"/>
                </a:cxn>
                <a:cxn ang="0">
                  <a:pos x="21" y="10"/>
                </a:cxn>
                <a:cxn ang="0">
                  <a:pos x="20" y="6"/>
                </a:cxn>
                <a:cxn ang="0">
                  <a:pos x="15" y="2"/>
                </a:cxn>
                <a:cxn ang="0">
                  <a:pos x="12" y="1"/>
                </a:cxn>
                <a:cxn ang="0">
                  <a:pos x="10" y="2"/>
                </a:cxn>
                <a:cxn ang="0">
                  <a:pos x="2" y="14"/>
                </a:cxn>
              </a:cxnLst>
              <a:rect l="0" t="0" r="r" b="b"/>
              <a:pathLst>
                <a:path w="49" h="36">
                  <a:moveTo>
                    <a:pt x="2" y="14"/>
                  </a:moveTo>
                  <a:cubicBezTo>
                    <a:pt x="3" y="15"/>
                    <a:pt x="10" y="19"/>
                    <a:pt x="15" y="25"/>
                  </a:cubicBezTo>
                  <a:cubicBezTo>
                    <a:pt x="21" y="27"/>
                    <a:pt x="40" y="35"/>
                    <a:pt x="40" y="35"/>
                  </a:cubicBezTo>
                  <a:cubicBezTo>
                    <a:pt x="40" y="35"/>
                    <a:pt x="44" y="36"/>
                    <a:pt x="47" y="34"/>
                  </a:cubicBezTo>
                  <a:cubicBezTo>
                    <a:pt x="49" y="33"/>
                    <a:pt x="49" y="30"/>
                    <a:pt x="49" y="3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3" y="0"/>
                    <a:pt x="12" y="1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10" y="2"/>
                    <a:pt x="0" y="13"/>
                    <a:pt x="2" y="14"/>
                  </a:cubicBezTo>
                </a:path>
              </a:pathLst>
            </a:custGeom>
            <a:solidFill>
              <a:srgbClr val="19181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$1îḍê">
              <a:extLst>
                <a:ext uri="{FF2B5EF4-FFF2-40B4-BE49-F238E27FC236}">
                  <a16:creationId xmlns:a16="http://schemas.microsoft.com/office/drawing/2014/main" id="{FB8ABEA8-B664-41D6-A6B5-2B59589B5C55}"/>
                </a:ext>
              </a:extLst>
            </p:cNvPr>
            <p:cNvSpPr/>
            <p:nvPr/>
          </p:nvSpPr>
          <p:spPr bwMode="auto">
            <a:xfrm>
              <a:off x="27043063" y="38369876"/>
              <a:ext cx="4373563" cy="38131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5" y="5"/>
                </a:cxn>
                <a:cxn ang="0">
                  <a:pos x="6" y="9"/>
                </a:cxn>
                <a:cxn ang="0">
                  <a:pos x="12" y="11"/>
                </a:cxn>
                <a:cxn ang="0">
                  <a:pos x="34" y="29"/>
                </a:cxn>
                <a:cxn ang="0">
                  <a:pos x="34" y="30"/>
                </a:cxn>
                <a:cxn ang="0">
                  <a:pos x="32" y="33"/>
                </a:cxn>
                <a:cxn ang="0">
                  <a:pos x="32" y="33"/>
                </a:cxn>
                <a:cxn ang="0">
                  <a:pos x="32" y="33"/>
                </a:cxn>
                <a:cxn ang="0">
                  <a:pos x="30" y="34"/>
                </a:cxn>
                <a:cxn ang="0">
                  <a:pos x="33" y="34"/>
                </a:cxn>
                <a:cxn ang="0">
                  <a:pos x="37" y="33"/>
                </a:cxn>
                <a:cxn ang="0">
                  <a:pos x="39" y="30"/>
                </a:cxn>
                <a:cxn ang="0">
                  <a:pos x="17" y="11"/>
                </a:cxn>
                <a:cxn ang="0">
                  <a:pos x="11" y="10"/>
                </a:cxn>
                <a:cxn ang="0">
                  <a:pos x="10" y="5"/>
                </a:cxn>
                <a:cxn ang="0">
                  <a:pos x="5" y="1"/>
                </a:cxn>
                <a:cxn ang="0">
                  <a:pos x="3" y="0"/>
                </a:cxn>
              </a:cxnLst>
              <a:rect l="0" t="0" r="r" b="b"/>
              <a:pathLst>
                <a:path w="39" h="34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30"/>
                    <a:pt x="34" y="30"/>
                  </a:cubicBezTo>
                  <a:cubicBezTo>
                    <a:pt x="34" y="31"/>
                    <a:pt x="34" y="32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34"/>
                    <a:pt x="31" y="34"/>
                    <a:pt x="30" y="34"/>
                  </a:cubicBezTo>
                  <a:cubicBezTo>
                    <a:pt x="31" y="34"/>
                    <a:pt x="32" y="34"/>
                    <a:pt x="33" y="34"/>
                  </a:cubicBezTo>
                  <a:cubicBezTo>
                    <a:pt x="35" y="34"/>
                    <a:pt x="36" y="34"/>
                    <a:pt x="37" y="33"/>
                  </a:cubicBezTo>
                  <a:cubicBezTo>
                    <a:pt x="39" y="32"/>
                    <a:pt x="39" y="30"/>
                    <a:pt x="39" y="3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3" y="0"/>
                    <a:pt x="3" y="0"/>
                  </a:cubicBezTo>
                </a:path>
              </a:pathLst>
            </a:custGeom>
            <a:solidFill>
              <a:srgbClr val="28252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ṧ1îḋê">
              <a:extLst>
                <a:ext uri="{FF2B5EF4-FFF2-40B4-BE49-F238E27FC236}">
                  <a16:creationId xmlns:a16="http://schemas.microsoft.com/office/drawing/2014/main" id="{E87EB393-82C5-4561-862F-9BED6B30DBEA}"/>
                </a:ext>
              </a:extLst>
            </p:cNvPr>
            <p:cNvSpPr/>
            <p:nvPr/>
          </p:nvSpPr>
          <p:spPr bwMode="auto">
            <a:xfrm>
              <a:off x="30408563" y="41733788"/>
              <a:ext cx="447675" cy="449263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3"/>
                  </a:cubicBezTo>
                  <a:moveTo>
                    <a:pt x="4" y="0"/>
                  </a:moveTo>
                  <a:cubicBezTo>
                    <a:pt x="4" y="1"/>
                    <a:pt x="4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2"/>
                    <a:pt x="4" y="1"/>
                    <a:pt x="4" y="0"/>
                  </a:cubicBezTo>
                </a:path>
              </a:pathLst>
            </a:custGeom>
            <a:solidFill>
              <a:srgbClr val="14131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sľîḍê">
              <a:extLst>
                <a:ext uri="{FF2B5EF4-FFF2-40B4-BE49-F238E27FC236}">
                  <a16:creationId xmlns:a16="http://schemas.microsoft.com/office/drawing/2014/main" id="{F648F62D-025F-4457-A783-8AB473E1BD5A}"/>
                </a:ext>
              </a:extLst>
            </p:cNvPr>
            <p:cNvSpPr/>
            <p:nvPr/>
          </p:nvSpPr>
          <p:spPr bwMode="auto">
            <a:xfrm>
              <a:off x="11455401" y="33659763"/>
              <a:ext cx="8410575" cy="706596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5" y="31"/>
                </a:cxn>
                <a:cxn ang="0">
                  <a:pos x="21" y="18"/>
                </a:cxn>
                <a:cxn ang="0">
                  <a:pos x="14" y="26"/>
                </a:cxn>
                <a:cxn ang="0">
                  <a:pos x="22" y="24"/>
                </a:cxn>
                <a:cxn ang="0">
                  <a:pos x="25" y="32"/>
                </a:cxn>
                <a:cxn ang="0">
                  <a:pos x="19" y="37"/>
                </a:cxn>
                <a:cxn ang="0">
                  <a:pos x="12" y="27"/>
                </a:cxn>
                <a:cxn ang="0">
                  <a:pos x="20" y="41"/>
                </a:cxn>
                <a:cxn ang="0">
                  <a:pos x="6" y="49"/>
                </a:cxn>
                <a:cxn ang="0">
                  <a:pos x="10" y="55"/>
                </a:cxn>
                <a:cxn ang="0">
                  <a:pos x="23" y="45"/>
                </a:cxn>
                <a:cxn ang="0">
                  <a:pos x="11" y="57"/>
                </a:cxn>
                <a:cxn ang="0">
                  <a:pos x="17" y="60"/>
                </a:cxn>
                <a:cxn ang="0">
                  <a:pos x="27" y="46"/>
                </a:cxn>
                <a:cxn ang="0">
                  <a:pos x="22" y="59"/>
                </a:cxn>
                <a:cxn ang="0">
                  <a:pos x="27" y="61"/>
                </a:cxn>
                <a:cxn ang="0">
                  <a:pos x="31" y="46"/>
                </a:cxn>
                <a:cxn ang="0">
                  <a:pos x="38" y="38"/>
                </a:cxn>
                <a:cxn ang="0">
                  <a:pos x="75" y="14"/>
                </a:cxn>
                <a:cxn ang="0">
                  <a:pos x="62" y="0"/>
                </a:cxn>
              </a:cxnLst>
              <a:rect l="0" t="0" r="r" b="b"/>
              <a:pathLst>
                <a:path w="75" h="63">
                  <a:moveTo>
                    <a:pt x="62" y="0"/>
                  </a:moveTo>
                  <a:cubicBezTo>
                    <a:pt x="62" y="0"/>
                    <a:pt x="45" y="27"/>
                    <a:pt x="35" y="31"/>
                  </a:cubicBezTo>
                  <a:cubicBezTo>
                    <a:pt x="35" y="31"/>
                    <a:pt x="31" y="18"/>
                    <a:pt x="21" y="18"/>
                  </a:cubicBezTo>
                  <a:cubicBezTo>
                    <a:pt x="15" y="18"/>
                    <a:pt x="9" y="23"/>
                    <a:pt x="14" y="26"/>
                  </a:cubicBezTo>
                  <a:cubicBezTo>
                    <a:pt x="18" y="26"/>
                    <a:pt x="17" y="23"/>
                    <a:pt x="22" y="24"/>
                  </a:cubicBezTo>
                  <a:cubicBezTo>
                    <a:pt x="26" y="25"/>
                    <a:pt x="26" y="30"/>
                    <a:pt x="25" y="32"/>
                  </a:cubicBezTo>
                  <a:cubicBezTo>
                    <a:pt x="25" y="34"/>
                    <a:pt x="23" y="37"/>
                    <a:pt x="19" y="37"/>
                  </a:cubicBezTo>
                  <a:cubicBezTo>
                    <a:pt x="16" y="36"/>
                    <a:pt x="15" y="28"/>
                    <a:pt x="12" y="27"/>
                  </a:cubicBezTo>
                  <a:cubicBezTo>
                    <a:pt x="7" y="25"/>
                    <a:pt x="4" y="42"/>
                    <a:pt x="20" y="41"/>
                  </a:cubicBezTo>
                  <a:cubicBezTo>
                    <a:pt x="20" y="47"/>
                    <a:pt x="12" y="50"/>
                    <a:pt x="6" y="49"/>
                  </a:cubicBezTo>
                  <a:cubicBezTo>
                    <a:pt x="0" y="48"/>
                    <a:pt x="1" y="57"/>
                    <a:pt x="10" y="55"/>
                  </a:cubicBezTo>
                  <a:cubicBezTo>
                    <a:pt x="18" y="53"/>
                    <a:pt x="20" y="50"/>
                    <a:pt x="23" y="45"/>
                  </a:cubicBezTo>
                  <a:cubicBezTo>
                    <a:pt x="24" y="54"/>
                    <a:pt x="13" y="55"/>
                    <a:pt x="11" y="57"/>
                  </a:cubicBezTo>
                  <a:cubicBezTo>
                    <a:pt x="10" y="58"/>
                    <a:pt x="9" y="63"/>
                    <a:pt x="17" y="60"/>
                  </a:cubicBezTo>
                  <a:cubicBezTo>
                    <a:pt x="24" y="57"/>
                    <a:pt x="27" y="48"/>
                    <a:pt x="27" y="46"/>
                  </a:cubicBezTo>
                  <a:cubicBezTo>
                    <a:pt x="29" y="50"/>
                    <a:pt x="22" y="56"/>
                    <a:pt x="22" y="59"/>
                  </a:cubicBezTo>
                  <a:cubicBezTo>
                    <a:pt x="22" y="61"/>
                    <a:pt x="24" y="62"/>
                    <a:pt x="27" y="61"/>
                  </a:cubicBezTo>
                  <a:cubicBezTo>
                    <a:pt x="28" y="60"/>
                    <a:pt x="29" y="52"/>
                    <a:pt x="31" y="46"/>
                  </a:cubicBezTo>
                  <a:cubicBezTo>
                    <a:pt x="35" y="43"/>
                    <a:pt x="36" y="41"/>
                    <a:pt x="38" y="38"/>
                  </a:cubicBezTo>
                  <a:cubicBezTo>
                    <a:pt x="38" y="38"/>
                    <a:pt x="62" y="30"/>
                    <a:pt x="75" y="14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F9E3C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ŝľíḍe">
              <a:extLst>
                <a:ext uri="{FF2B5EF4-FFF2-40B4-BE49-F238E27FC236}">
                  <a16:creationId xmlns:a16="http://schemas.microsoft.com/office/drawing/2014/main" id="{5C514952-B674-48F3-AF8C-351BA5A80E68}"/>
                </a:ext>
              </a:extLst>
            </p:cNvPr>
            <p:cNvSpPr/>
            <p:nvPr/>
          </p:nvSpPr>
          <p:spPr bwMode="auto">
            <a:xfrm>
              <a:off x="28949651" y="33659763"/>
              <a:ext cx="8523288" cy="70659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0" y="31"/>
                </a:cxn>
                <a:cxn ang="0">
                  <a:pos x="54" y="18"/>
                </a:cxn>
                <a:cxn ang="0">
                  <a:pos x="61" y="26"/>
                </a:cxn>
                <a:cxn ang="0">
                  <a:pos x="53" y="24"/>
                </a:cxn>
                <a:cxn ang="0">
                  <a:pos x="50" y="32"/>
                </a:cxn>
                <a:cxn ang="0">
                  <a:pos x="56" y="37"/>
                </a:cxn>
                <a:cxn ang="0">
                  <a:pos x="63" y="27"/>
                </a:cxn>
                <a:cxn ang="0">
                  <a:pos x="55" y="41"/>
                </a:cxn>
                <a:cxn ang="0">
                  <a:pos x="69" y="49"/>
                </a:cxn>
                <a:cxn ang="0">
                  <a:pos x="65" y="55"/>
                </a:cxn>
                <a:cxn ang="0">
                  <a:pos x="52" y="45"/>
                </a:cxn>
                <a:cxn ang="0">
                  <a:pos x="64" y="57"/>
                </a:cxn>
                <a:cxn ang="0">
                  <a:pos x="59" y="60"/>
                </a:cxn>
                <a:cxn ang="0">
                  <a:pos x="48" y="46"/>
                </a:cxn>
                <a:cxn ang="0">
                  <a:pos x="53" y="59"/>
                </a:cxn>
                <a:cxn ang="0">
                  <a:pos x="48" y="61"/>
                </a:cxn>
                <a:cxn ang="0">
                  <a:pos x="44" y="46"/>
                </a:cxn>
                <a:cxn ang="0">
                  <a:pos x="37" y="38"/>
                </a:cxn>
                <a:cxn ang="0">
                  <a:pos x="0" y="14"/>
                </a:cxn>
                <a:cxn ang="0">
                  <a:pos x="14" y="0"/>
                </a:cxn>
              </a:cxnLst>
              <a:rect l="0" t="0" r="r" b="b"/>
              <a:pathLst>
                <a:path w="76" h="63">
                  <a:moveTo>
                    <a:pt x="14" y="0"/>
                  </a:moveTo>
                  <a:cubicBezTo>
                    <a:pt x="14" y="0"/>
                    <a:pt x="30" y="27"/>
                    <a:pt x="40" y="31"/>
                  </a:cubicBezTo>
                  <a:cubicBezTo>
                    <a:pt x="40" y="31"/>
                    <a:pt x="44" y="18"/>
                    <a:pt x="54" y="18"/>
                  </a:cubicBezTo>
                  <a:cubicBezTo>
                    <a:pt x="60" y="18"/>
                    <a:pt x="67" y="23"/>
                    <a:pt x="61" y="26"/>
                  </a:cubicBezTo>
                  <a:cubicBezTo>
                    <a:pt x="57" y="26"/>
                    <a:pt x="58" y="23"/>
                    <a:pt x="53" y="24"/>
                  </a:cubicBezTo>
                  <a:cubicBezTo>
                    <a:pt x="50" y="25"/>
                    <a:pt x="49" y="30"/>
                    <a:pt x="50" y="32"/>
                  </a:cubicBezTo>
                  <a:cubicBezTo>
                    <a:pt x="50" y="34"/>
                    <a:pt x="52" y="37"/>
                    <a:pt x="56" y="37"/>
                  </a:cubicBezTo>
                  <a:cubicBezTo>
                    <a:pt x="60" y="36"/>
                    <a:pt x="60" y="28"/>
                    <a:pt x="63" y="27"/>
                  </a:cubicBezTo>
                  <a:cubicBezTo>
                    <a:pt x="69" y="25"/>
                    <a:pt x="71" y="42"/>
                    <a:pt x="55" y="41"/>
                  </a:cubicBezTo>
                  <a:cubicBezTo>
                    <a:pt x="55" y="47"/>
                    <a:pt x="63" y="50"/>
                    <a:pt x="69" y="49"/>
                  </a:cubicBezTo>
                  <a:cubicBezTo>
                    <a:pt x="76" y="48"/>
                    <a:pt x="75" y="57"/>
                    <a:pt x="65" y="55"/>
                  </a:cubicBezTo>
                  <a:cubicBezTo>
                    <a:pt x="58" y="53"/>
                    <a:pt x="55" y="50"/>
                    <a:pt x="52" y="45"/>
                  </a:cubicBezTo>
                  <a:cubicBezTo>
                    <a:pt x="51" y="54"/>
                    <a:pt x="62" y="55"/>
                    <a:pt x="64" y="57"/>
                  </a:cubicBezTo>
                  <a:cubicBezTo>
                    <a:pt x="66" y="58"/>
                    <a:pt x="66" y="63"/>
                    <a:pt x="59" y="60"/>
                  </a:cubicBezTo>
                  <a:cubicBezTo>
                    <a:pt x="51" y="57"/>
                    <a:pt x="48" y="48"/>
                    <a:pt x="48" y="46"/>
                  </a:cubicBezTo>
                  <a:cubicBezTo>
                    <a:pt x="46" y="50"/>
                    <a:pt x="53" y="56"/>
                    <a:pt x="53" y="59"/>
                  </a:cubicBezTo>
                  <a:cubicBezTo>
                    <a:pt x="53" y="61"/>
                    <a:pt x="51" y="62"/>
                    <a:pt x="48" y="61"/>
                  </a:cubicBezTo>
                  <a:cubicBezTo>
                    <a:pt x="47" y="60"/>
                    <a:pt x="46" y="52"/>
                    <a:pt x="44" y="46"/>
                  </a:cubicBezTo>
                  <a:cubicBezTo>
                    <a:pt x="40" y="43"/>
                    <a:pt x="39" y="41"/>
                    <a:pt x="37" y="38"/>
                  </a:cubicBezTo>
                  <a:cubicBezTo>
                    <a:pt x="37" y="38"/>
                    <a:pt x="13" y="30"/>
                    <a:pt x="0" y="14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9E3C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ḷíḓe">
              <a:extLst>
                <a:ext uri="{FF2B5EF4-FFF2-40B4-BE49-F238E27FC236}">
                  <a16:creationId xmlns:a16="http://schemas.microsoft.com/office/drawing/2014/main" id="{3FCC21A5-7357-4A2F-A2D8-1A1223B9AACB}"/>
                </a:ext>
              </a:extLst>
            </p:cNvPr>
            <p:cNvSpPr/>
            <p:nvPr/>
          </p:nvSpPr>
          <p:spPr bwMode="auto">
            <a:xfrm>
              <a:off x="17735551" y="29959301"/>
              <a:ext cx="13344525" cy="8186738"/>
            </a:xfrm>
            <a:custGeom>
              <a:avLst/>
              <a:gdLst/>
              <a:ahLst/>
              <a:cxnLst>
                <a:cxn ang="0">
                  <a:pos x="95" y="5"/>
                </a:cxn>
                <a:cxn ang="0">
                  <a:pos x="60" y="1"/>
                </a:cxn>
                <a:cxn ang="0">
                  <a:pos x="24" y="5"/>
                </a:cxn>
                <a:cxn ang="0">
                  <a:pos x="0" y="35"/>
                </a:cxn>
                <a:cxn ang="0">
                  <a:pos x="6" y="46"/>
                </a:cxn>
                <a:cxn ang="0">
                  <a:pos x="19" y="52"/>
                </a:cxn>
                <a:cxn ang="0">
                  <a:pos x="26" y="43"/>
                </a:cxn>
                <a:cxn ang="0">
                  <a:pos x="24" y="66"/>
                </a:cxn>
                <a:cxn ang="0">
                  <a:pos x="60" y="73"/>
                </a:cxn>
                <a:cxn ang="0">
                  <a:pos x="95" y="66"/>
                </a:cxn>
                <a:cxn ang="0">
                  <a:pos x="93" y="43"/>
                </a:cxn>
                <a:cxn ang="0">
                  <a:pos x="101" y="52"/>
                </a:cxn>
                <a:cxn ang="0">
                  <a:pos x="112" y="46"/>
                </a:cxn>
                <a:cxn ang="0">
                  <a:pos x="119" y="35"/>
                </a:cxn>
                <a:cxn ang="0">
                  <a:pos x="95" y="5"/>
                </a:cxn>
              </a:cxnLst>
              <a:rect l="0" t="0" r="r" b="b"/>
              <a:pathLst>
                <a:path w="119" h="73">
                  <a:moveTo>
                    <a:pt x="95" y="5"/>
                  </a:moveTo>
                  <a:cubicBezTo>
                    <a:pt x="90" y="1"/>
                    <a:pt x="73" y="0"/>
                    <a:pt x="60" y="1"/>
                  </a:cubicBezTo>
                  <a:cubicBezTo>
                    <a:pt x="46" y="0"/>
                    <a:pt x="29" y="2"/>
                    <a:pt x="24" y="5"/>
                  </a:cubicBezTo>
                  <a:cubicBezTo>
                    <a:pt x="11" y="12"/>
                    <a:pt x="0" y="35"/>
                    <a:pt x="0" y="35"/>
                  </a:cubicBezTo>
                  <a:cubicBezTo>
                    <a:pt x="0" y="35"/>
                    <a:pt x="2" y="42"/>
                    <a:pt x="6" y="46"/>
                  </a:cubicBezTo>
                  <a:cubicBezTo>
                    <a:pt x="11" y="50"/>
                    <a:pt x="19" y="52"/>
                    <a:pt x="19" y="52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38" y="73"/>
                    <a:pt x="60" y="73"/>
                  </a:cubicBezTo>
                  <a:cubicBezTo>
                    <a:pt x="81" y="73"/>
                    <a:pt x="95" y="66"/>
                    <a:pt x="95" y="66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1" y="52"/>
                    <a:pt x="107" y="50"/>
                    <a:pt x="112" y="46"/>
                  </a:cubicBezTo>
                  <a:cubicBezTo>
                    <a:pt x="116" y="42"/>
                    <a:pt x="119" y="35"/>
                    <a:pt x="119" y="35"/>
                  </a:cubicBezTo>
                  <a:cubicBezTo>
                    <a:pt x="119" y="35"/>
                    <a:pt x="105" y="12"/>
                    <a:pt x="95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ļîdè">
              <a:extLst>
                <a:ext uri="{FF2B5EF4-FFF2-40B4-BE49-F238E27FC236}">
                  <a16:creationId xmlns:a16="http://schemas.microsoft.com/office/drawing/2014/main" id="{77780030-4ADE-48A5-8611-1BDDC628DBA7}"/>
                </a:ext>
              </a:extLst>
            </p:cNvPr>
            <p:cNvSpPr/>
            <p:nvPr/>
          </p:nvSpPr>
          <p:spPr bwMode="auto">
            <a:xfrm>
              <a:off x="23568026" y="31529338"/>
              <a:ext cx="1681163" cy="5494338"/>
            </a:xfrm>
            <a:custGeom>
              <a:avLst/>
              <a:gdLst/>
              <a:ahLst/>
              <a:cxnLst>
                <a:cxn ang="0">
                  <a:pos x="1059" y="495"/>
                </a:cxn>
                <a:cxn ang="0">
                  <a:pos x="565" y="0"/>
                </a:cxn>
                <a:cxn ang="0">
                  <a:pos x="0" y="495"/>
                </a:cxn>
                <a:cxn ang="0">
                  <a:pos x="423" y="989"/>
                </a:cxn>
                <a:cxn ang="0">
                  <a:pos x="0" y="2826"/>
                </a:cxn>
                <a:cxn ang="0">
                  <a:pos x="565" y="3461"/>
                </a:cxn>
                <a:cxn ang="0">
                  <a:pos x="1059" y="2826"/>
                </a:cxn>
                <a:cxn ang="0">
                  <a:pos x="635" y="989"/>
                </a:cxn>
                <a:cxn ang="0">
                  <a:pos x="1059" y="495"/>
                </a:cxn>
              </a:cxnLst>
              <a:rect l="0" t="0" r="r" b="b"/>
              <a:pathLst>
                <a:path w="1059" h="3461">
                  <a:moveTo>
                    <a:pt x="1059" y="495"/>
                  </a:moveTo>
                  <a:lnTo>
                    <a:pt x="565" y="0"/>
                  </a:lnTo>
                  <a:lnTo>
                    <a:pt x="0" y="495"/>
                  </a:lnTo>
                  <a:lnTo>
                    <a:pt x="423" y="989"/>
                  </a:lnTo>
                  <a:lnTo>
                    <a:pt x="0" y="2826"/>
                  </a:lnTo>
                  <a:lnTo>
                    <a:pt x="565" y="3461"/>
                  </a:lnTo>
                  <a:lnTo>
                    <a:pt x="1059" y="2826"/>
                  </a:lnTo>
                  <a:lnTo>
                    <a:pt x="635" y="989"/>
                  </a:lnTo>
                  <a:lnTo>
                    <a:pt x="1059" y="495"/>
                  </a:lnTo>
                  <a:close/>
                </a:path>
              </a:pathLst>
            </a:custGeom>
            <a:solidFill>
              <a:srgbClr val="E72C4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śḻïḍé">
              <a:extLst>
                <a:ext uri="{FF2B5EF4-FFF2-40B4-BE49-F238E27FC236}">
                  <a16:creationId xmlns:a16="http://schemas.microsoft.com/office/drawing/2014/main" id="{0EBAD202-05B0-4670-870B-CD1D3819D1AF}"/>
                </a:ext>
              </a:extLst>
            </p:cNvPr>
            <p:cNvSpPr/>
            <p:nvPr/>
          </p:nvSpPr>
          <p:spPr bwMode="auto">
            <a:xfrm>
              <a:off x="16278226" y="23006051"/>
              <a:ext cx="16371888" cy="8299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74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6" h="74">
                  <a:moveTo>
                    <a:pt x="0" y="0"/>
                  </a:moveTo>
                  <a:cubicBezTo>
                    <a:pt x="0" y="48"/>
                    <a:pt x="34" y="74"/>
                    <a:pt x="75" y="74"/>
                  </a:cubicBezTo>
                  <a:cubicBezTo>
                    <a:pt x="115" y="74"/>
                    <a:pt x="146" y="41"/>
                    <a:pt x="14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E3CC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ṩḻiḓe">
              <a:extLst>
                <a:ext uri="{FF2B5EF4-FFF2-40B4-BE49-F238E27FC236}">
                  <a16:creationId xmlns:a16="http://schemas.microsoft.com/office/drawing/2014/main" id="{7878D53D-376A-4B6B-BE5C-2E53329E8B48}"/>
                </a:ext>
              </a:extLst>
            </p:cNvPr>
            <p:cNvSpPr/>
            <p:nvPr/>
          </p:nvSpPr>
          <p:spPr bwMode="auto">
            <a:xfrm>
              <a:off x="16278226" y="20764501"/>
              <a:ext cx="16371888" cy="4821238"/>
            </a:xfrm>
            <a:prstGeom prst="ellipse">
              <a:avLst/>
            </a:prstGeom>
            <a:solidFill>
              <a:srgbClr val="F5B39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$ľïḍê">
              <a:extLst>
                <a:ext uri="{FF2B5EF4-FFF2-40B4-BE49-F238E27FC236}">
                  <a16:creationId xmlns:a16="http://schemas.microsoft.com/office/drawing/2014/main" id="{3F86709F-C665-4719-9683-EF2D27510221}"/>
                </a:ext>
              </a:extLst>
            </p:cNvPr>
            <p:cNvSpPr/>
            <p:nvPr/>
          </p:nvSpPr>
          <p:spPr bwMode="auto">
            <a:xfrm>
              <a:off x="17960976" y="21212176"/>
              <a:ext cx="13007975" cy="3252788"/>
            </a:xfrm>
            <a:prstGeom prst="ellipse">
              <a:avLst/>
            </a:prstGeom>
            <a:solidFill>
              <a:srgbClr val="DF8F7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$ḷïḍè">
              <a:extLst>
                <a:ext uri="{FF2B5EF4-FFF2-40B4-BE49-F238E27FC236}">
                  <a16:creationId xmlns:a16="http://schemas.microsoft.com/office/drawing/2014/main" id="{100306C7-A71E-4B61-B7A4-2FD21BA682E4}"/>
                </a:ext>
              </a:extLst>
            </p:cNvPr>
            <p:cNvSpPr/>
            <p:nvPr/>
          </p:nvSpPr>
          <p:spPr bwMode="auto">
            <a:xfrm>
              <a:off x="19642138" y="26931938"/>
              <a:ext cx="3252788" cy="112077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14" y="6"/>
                </a:cxn>
                <a:cxn ang="0">
                  <a:pos x="25" y="1"/>
                </a:cxn>
                <a:cxn ang="0">
                  <a:pos x="28" y="1"/>
                </a:cxn>
                <a:cxn ang="0">
                  <a:pos x="28" y="4"/>
                </a:cxn>
                <a:cxn ang="0">
                  <a:pos x="14" y="10"/>
                </a:cxn>
              </a:cxnLst>
              <a:rect l="0" t="0" r="r" b="b"/>
              <a:pathLst>
                <a:path w="29" h="10">
                  <a:moveTo>
                    <a:pt x="14" y="10"/>
                  </a:moveTo>
                  <a:cubicBezTo>
                    <a:pt x="6" y="10"/>
                    <a:pt x="1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8" y="6"/>
                    <a:pt x="14" y="6"/>
                  </a:cubicBezTo>
                  <a:cubicBezTo>
                    <a:pt x="21" y="6"/>
                    <a:pt x="25" y="1"/>
                    <a:pt x="25" y="1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9" y="2"/>
                    <a:pt x="29" y="3"/>
                    <a:pt x="28" y="4"/>
                  </a:cubicBezTo>
                  <a:cubicBezTo>
                    <a:pt x="28" y="4"/>
                    <a:pt x="23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1ïḍé">
              <a:extLst>
                <a:ext uri="{FF2B5EF4-FFF2-40B4-BE49-F238E27FC236}">
                  <a16:creationId xmlns:a16="http://schemas.microsoft.com/office/drawing/2014/main" id="{1C128B5B-81A4-48CC-BB83-C0CB3B7EBF08}"/>
                </a:ext>
              </a:extLst>
            </p:cNvPr>
            <p:cNvSpPr/>
            <p:nvPr/>
          </p:nvSpPr>
          <p:spPr bwMode="auto">
            <a:xfrm>
              <a:off x="25473026" y="26931938"/>
              <a:ext cx="3252788" cy="112077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1"/>
                </a:cxn>
                <a:cxn ang="0">
                  <a:pos x="14" y="6"/>
                </a:cxn>
                <a:cxn ang="0">
                  <a:pos x="26" y="1"/>
                </a:cxn>
                <a:cxn ang="0">
                  <a:pos x="28" y="1"/>
                </a:cxn>
                <a:cxn ang="0">
                  <a:pos x="28" y="4"/>
                </a:cxn>
                <a:cxn ang="0">
                  <a:pos x="14" y="10"/>
                </a:cxn>
              </a:cxnLst>
              <a:rect l="0" t="0" r="r" b="b"/>
              <a:pathLst>
                <a:path w="29" h="10">
                  <a:moveTo>
                    <a:pt x="14" y="10"/>
                  </a:moveTo>
                  <a:cubicBezTo>
                    <a:pt x="6" y="10"/>
                    <a:pt x="1" y="4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" y="1"/>
                    <a:pt x="8" y="6"/>
                    <a:pt x="14" y="6"/>
                  </a:cubicBezTo>
                  <a:cubicBezTo>
                    <a:pt x="21" y="6"/>
                    <a:pt x="26" y="1"/>
                    <a:pt x="26" y="1"/>
                  </a:cubicBezTo>
                  <a:cubicBezTo>
                    <a:pt x="26" y="0"/>
                    <a:pt x="28" y="0"/>
                    <a:pt x="28" y="1"/>
                  </a:cubicBezTo>
                  <a:cubicBezTo>
                    <a:pt x="29" y="2"/>
                    <a:pt x="29" y="3"/>
                    <a:pt x="28" y="4"/>
                  </a:cubicBezTo>
                  <a:cubicBezTo>
                    <a:pt x="28" y="4"/>
                    <a:pt x="23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ḻiḍe">
              <a:extLst>
                <a:ext uri="{FF2B5EF4-FFF2-40B4-BE49-F238E27FC236}">
                  <a16:creationId xmlns:a16="http://schemas.microsoft.com/office/drawing/2014/main" id="{26B3609A-D452-4022-9B21-133777DCC62C}"/>
                </a:ext>
              </a:extLst>
            </p:cNvPr>
            <p:cNvSpPr/>
            <p:nvPr/>
          </p:nvSpPr>
          <p:spPr bwMode="auto">
            <a:xfrm>
              <a:off x="22782213" y="29175076"/>
              <a:ext cx="3252788" cy="1120775"/>
            </a:xfrm>
            <a:custGeom>
              <a:avLst/>
              <a:gdLst/>
              <a:ahLst/>
              <a:cxnLst>
                <a:cxn ang="0">
                  <a:pos x="15" y="10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4" y="1"/>
                </a:cxn>
                <a:cxn ang="0">
                  <a:pos x="15" y="6"/>
                </a:cxn>
                <a:cxn ang="0">
                  <a:pos x="26" y="1"/>
                </a:cxn>
                <a:cxn ang="0">
                  <a:pos x="28" y="1"/>
                </a:cxn>
                <a:cxn ang="0">
                  <a:pos x="29" y="3"/>
                </a:cxn>
                <a:cxn ang="0">
                  <a:pos x="15" y="10"/>
                </a:cxn>
              </a:cxnLst>
              <a:rect l="0" t="0" r="r" b="b"/>
              <a:pathLst>
                <a:path w="29" h="10">
                  <a:moveTo>
                    <a:pt x="15" y="10"/>
                  </a:moveTo>
                  <a:cubicBezTo>
                    <a:pt x="6" y="10"/>
                    <a:pt x="1" y="4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8" y="6"/>
                    <a:pt x="15" y="6"/>
                  </a:cubicBezTo>
                  <a:cubicBezTo>
                    <a:pt x="21" y="6"/>
                    <a:pt x="26" y="1"/>
                    <a:pt x="26" y="1"/>
                  </a:cubicBezTo>
                  <a:cubicBezTo>
                    <a:pt x="26" y="0"/>
                    <a:pt x="28" y="0"/>
                    <a:pt x="28" y="1"/>
                  </a:cubicBezTo>
                  <a:cubicBezTo>
                    <a:pt x="29" y="1"/>
                    <a:pt x="29" y="3"/>
                    <a:pt x="29" y="3"/>
                  </a:cubicBezTo>
                  <a:cubicBezTo>
                    <a:pt x="28" y="4"/>
                    <a:pt x="23" y="10"/>
                    <a:pt x="15" y="1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ṥlîďe">
              <a:extLst>
                <a:ext uri="{FF2B5EF4-FFF2-40B4-BE49-F238E27FC236}">
                  <a16:creationId xmlns:a16="http://schemas.microsoft.com/office/drawing/2014/main" id="{F64738E1-CC0B-4283-B9B1-56D0B156F799}"/>
                </a:ext>
              </a:extLst>
            </p:cNvPr>
            <p:cNvSpPr/>
            <p:nvPr/>
          </p:nvSpPr>
          <p:spPr bwMode="auto">
            <a:xfrm>
              <a:off x="2933701" y="11680826"/>
              <a:ext cx="4597400" cy="381158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30"/>
                </a:cxn>
                <a:cxn ang="0">
                  <a:pos x="24" y="20"/>
                </a:cxn>
                <a:cxn ang="0">
                  <a:pos x="30" y="25"/>
                </a:cxn>
                <a:cxn ang="0">
                  <a:pos x="30" y="16"/>
                </a:cxn>
                <a:cxn ang="0">
                  <a:pos x="38" y="20"/>
                </a:cxn>
                <a:cxn ang="0">
                  <a:pos x="34" y="7"/>
                </a:cxn>
                <a:cxn ang="0">
                  <a:pos x="35" y="4"/>
                </a:cxn>
                <a:cxn ang="0">
                  <a:pos x="30" y="0"/>
                </a:cxn>
              </a:cxnLst>
              <a:rect l="0" t="0" r="r" b="b"/>
              <a:pathLst>
                <a:path w="41" h="34">
                  <a:moveTo>
                    <a:pt x="30" y="0"/>
                  </a:moveTo>
                  <a:cubicBezTo>
                    <a:pt x="30" y="0"/>
                    <a:pt x="0" y="7"/>
                    <a:pt x="21" y="30"/>
                  </a:cubicBezTo>
                  <a:cubicBezTo>
                    <a:pt x="21" y="30"/>
                    <a:pt x="29" y="34"/>
                    <a:pt x="24" y="20"/>
                  </a:cubicBezTo>
                  <a:cubicBezTo>
                    <a:pt x="24" y="20"/>
                    <a:pt x="28" y="24"/>
                    <a:pt x="30" y="25"/>
                  </a:cubicBezTo>
                  <a:cubicBezTo>
                    <a:pt x="30" y="25"/>
                    <a:pt x="37" y="27"/>
                    <a:pt x="30" y="16"/>
                  </a:cubicBezTo>
                  <a:cubicBezTo>
                    <a:pt x="30" y="16"/>
                    <a:pt x="36" y="23"/>
                    <a:pt x="38" y="20"/>
                  </a:cubicBezTo>
                  <a:cubicBezTo>
                    <a:pt x="38" y="20"/>
                    <a:pt x="41" y="16"/>
                    <a:pt x="34" y="7"/>
                  </a:cubicBezTo>
                  <a:cubicBezTo>
                    <a:pt x="35" y="4"/>
                    <a:pt x="35" y="4"/>
                    <a:pt x="35" y="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Sľîďé">
              <a:extLst>
                <a:ext uri="{FF2B5EF4-FFF2-40B4-BE49-F238E27FC236}">
                  <a16:creationId xmlns:a16="http://schemas.microsoft.com/office/drawing/2014/main" id="{352B33F8-CE30-4277-861D-BACFEE2D8C9C}"/>
                </a:ext>
              </a:extLst>
            </p:cNvPr>
            <p:cNvSpPr/>
            <p:nvPr/>
          </p:nvSpPr>
          <p:spPr bwMode="auto">
            <a:xfrm>
              <a:off x="9101138" y="4727576"/>
              <a:ext cx="3700463" cy="4149725"/>
            </a:xfrm>
            <a:custGeom>
              <a:avLst/>
              <a:gdLst/>
              <a:ahLst/>
              <a:cxnLst>
                <a:cxn ang="0">
                  <a:pos x="1" y="30"/>
                </a:cxn>
                <a:cxn ang="0">
                  <a:pos x="27" y="14"/>
                </a:cxn>
                <a:cxn ang="0">
                  <a:pos x="18" y="19"/>
                </a:cxn>
                <a:cxn ang="0">
                  <a:pos x="25" y="23"/>
                </a:cxn>
                <a:cxn ang="0">
                  <a:pos x="16" y="26"/>
                </a:cxn>
                <a:cxn ang="0">
                  <a:pos x="22" y="33"/>
                </a:cxn>
                <a:cxn ang="0">
                  <a:pos x="9" y="32"/>
                </a:cxn>
                <a:cxn ang="0">
                  <a:pos x="6" y="34"/>
                </a:cxn>
                <a:cxn ang="0">
                  <a:pos x="1" y="30"/>
                </a:cxn>
              </a:cxnLst>
              <a:rect l="0" t="0" r="r" b="b"/>
              <a:pathLst>
                <a:path w="33" h="37">
                  <a:moveTo>
                    <a:pt x="1" y="30"/>
                  </a:moveTo>
                  <a:cubicBezTo>
                    <a:pt x="1" y="30"/>
                    <a:pt x="0" y="0"/>
                    <a:pt x="27" y="14"/>
                  </a:cubicBezTo>
                  <a:cubicBezTo>
                    <a:pt x="27" y="14"/>
                    <a:pt x="33" y="20"/>
                    <a:pt x="18" y="19"/>
                  </a:cubicBezTo>
                  <a:cubicBezTo>
                    <a:pt x="18" y="19"/>
                    <a:pt x="24" y="21"/>
                    <a:pt x="25" y="23"/>
                  </a:cubicBezTo>
                  <a:cubicBezTo>
                    <a:pt x="26" y="24"/>
                    <a:pt x="29" y="30"/>
                    <a:pt x="16" y="26"/>
                  </a:cubicBezTo>
                  <a:cubicBezTo>
                    <a:pt x="16" y="26"/>
                    <a:pt x="24" y="30"/>
                    <a:pt x="22" y="33"/>
                  </a:cubicBezTo>
                  <a:cubicBezTo>
                    <a:pt x="22" y="33"/>
                    <a:pt x="20" y="37"/>
                    <a:pt x="9" y="32"/>
                  </a:cubicBezTo>
                  <a:cubicBezTo>
                    <a:pt x="6" y="34"/>
                    <a:pt x="6" y="34"/>
                    <a:pt x="6" y="34"/>
                  </a:cubicBezTo>
                  <a:lnTo>
                    <a:pt x="1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ľîdê">
              <a:extLst>
                <a:ext uri="{FF2B5EF4-FFF2-40B4-BE49-F238E27FC236}">
                  <a16:creationId xmlns:a16="http://schemas.microsoft.com/office/drawing/2014/main" id="{EB759EF5-E89B-4310-B693-2413066CA3F9}"/>
                </a:ext>
              </a:extLst>
            </p:cNvPr>
            <p:cNvSpPr/>
            <p:nvPr/>
          </p:nvSpPr>
          <p:spPr bwMode="auto">
            <a:xfrm>
              <a:off x="5175251" y="7307263"/>
              <a:ext cx="5832475" cy="5381625"/>
            </a:xfrm>
            <a:custGeom>
              <a:avLst/>
              <a:gdLst/>
              <a:ahLst/>
              <a:cxnLst>
                <a:cxn ang="0">
                  <a:pos x="46" y="28"/>
                </a:cxn>
                <a:cxn ang="0">
                  <a:pos x="38" y="7"/>
                </a:cxn>
                <a:cxn ang="0">
                  <a:pos x="7" y="11"/>
                </a:cxn>
                <a:cxn ang="0">
                  <a:pos x="11" y="41"/>
                </a:cxn>
                <a:cxn ang="0">
                  <a:pos x="34" y="43"/>
                </a:cxn>
                <a:cxn ang="0">
                  <a:pos x="37" y="46"/>
                </a:cxn>
                <a:cxn ang="0">
                  <a:pos x="45" y="45"/>
                </a:cxn>
                <a:cxn ang="0">
                  <a:pos x="50" y="38"/>
                </a:cxn>
                <a:cxn ang="0">
                  <a:pos x="49" y="31"/>
                </a:cxn>
                <a:cxn ang="0">
                  <a:pos x="46" y="28"/>
                </a:cxn>
              </a:cxnLst>
              <a:rect l="0" t="0" r="r" b="b"/>
              <a:pathLst>
                <a:path w="52" h="48">
                  <a:moveTo>
                    <a:pt x="46" y="28"/>
                  </a:moveTo>
                  <a:cubicBezTo>
                    <a:pt x="47" y="21"/>
                    <a:pt x="45" y="12"/>
                    <a:pt x="38" y="7"/>
                  </a:cubicBezTo>
                  <a:cubicBezTo>
                    <a:pt x="28" y="0"/>
                    <a:pt x="15" y="1"/>
                    <a:pt x="7" y="11"/>
                  </a:cubicBezTo>
                  <a:cubicBezTo>
                    <a:pt x="0" y="20"/>
                    <a:pt x="2" y="34"/>
                    <a:pt x="11" y="41"/>
                  </a:cubicBezTo>
                  <a:cubicBezTo>
                    <a:pt x="18" y="46"/>
                    <a:pt x="27" y="47"/>
                    <a:pt x="34" y="43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0" y="48"/>
                    <a:pt x="43" y="47"/>
                    <a:pt x="45" y="45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2" y="36"/>
                    <a:pt x="51" y="33"/>
                    <a:pt x="49" y="31"/>
                  </a:cubicBezTo>
                  <a:lnTo>
                    <a:pt x="46" y="28"/>
                  </a:lnTo>
                  <a:close/>
                </a:path>
              </a:pathLst>
            </a:custGeom>
            <a:solidFill>
              <a:srgbClr val="FED6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śḻîďé">
              <a:extLst>
                <a:ext uri="{FF2B5EF4-FFF2-40B4-BE49-F238E27FC236}">
                  <a16:creationId xmlns:a16="http://schemas.microsoft.com/office/drawing/2014/main" id="{E4360007-C845-4E39-8582-424AC9EB3B13}"/>
                </a:ext>
              </a:extLst>
            </p:cNvPr>
            <p:cNvSpPr/>
            <p:nvPr/>
          </p:nvSpPr>
          <p:spPr bwMode="auto">
            <a:xfrm>
              <a:off x="9213851" y="10558463"/>
              <a:ext cx="2578100" cy="2803525"/>
            </a:xfrm>
            <a:custGeom>
              <a:avLst/>
              <a:gdLst/>
              <a:ahLst/>
              <a:cxnLst>
                <a:cxn ang="0">
                  <a:pos x="22" y="6"/>
                </a:cxn>
                <a:cxn ang="0">
                  <a:pos x="18" y="7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1" y="2"/>
                </a:cxn>
                <a:cxn ang="0">
                  <a:pos x="1" y="15"/>
                </a:cxn>
                <a:cxn ang="0">
                  <a:pos x="1" y="19"/>
                </a:cxn>
                <a:cxn ang="0">
                  <a:pos x="4" y="18"/>
                </a:cxn>
                <a:cxn ang="0">
                  <a:pos x="4" y="22"/>
                </a:cxn>
                <a:cxn ang="0">
                  <a:pos x="8" y="21"/>
                </a:cxn>
                <a:cxn ang="0">
                  <a:pos x="8" y="24"/>
                </a:cxn>
                <a:cxn ang="0">
                  <a:pos x="11" y="23"/>
                </a:cxn>
                <a:cxn ang="0">
                  <a:pos x="12" y="22"/>
                </a:cxn>
                <a:cxn ang="0">
                  <a:pos x="19" y="19"/>
                </a:cxn>
                <a:cxn ang="0">
                  <a:pos x="20" y="11"/>
                </a:cxn>
                <a:cxn ang="0">
                  <a:pos x="21" y="10"/>
                </a:cxn>
                <a:cxn ang="0">
                  <a:pos x="22" y="6"/>
                </a:cxn>
              </a:cxnLst>
              <a:rect l="0" t="0" r="r" b="b"/>
              <a:pathLst>
                <a:path w="23" h="25">
                  <a:moveTo>
                    <a:pt x="22" y="6"/>
                  </a:moveTo>
                  <a:cubicBezTo>
                    <a:pt x="21" y="5"/>
                    <a:pt x="19" y="6"/>
                    <a:pt x="18" y="7"/>
                  </a:cubicBezTo>
                  <a:cubicBezTo>
                    <a:pt x="19" y="6"/>
                    <a:pt x="19" y="4"/>
                    <a:pt x="18" y="3"/>
                  </a:cubicBezTo>
                  <a:cubicBezTo>
                    <a:pt x="17" y="3"/>
                    <a:pt x="16" y="3"/>
                    <a:pt x="15" y="5"/>
                  </a:cubicBezTo>
                  <a:cubicBezTo>
                    <a:pt x="16" y="3"/>
                    <a:pt x="16" y="1"/>
                    <a:pt x="15" y="1"/>
                  </a:cubicBezTo>
                  <a:cubicBezTo>
                    <a:pt x="14" y="0"/>
                    <a:pt x="12" y="1"/>
                    <a:pt x="11" y="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3" y="19"/>
                    <a:pt x="4" y="18"/>
                  </a:cubicBezTo>
                  <a:cubicBezTo>
                    <a:pt x="3" y="19"/>
                    <a:pt x="3" y="21"/>
                    <a:pt x="4" y="22"/>
                  </a:cubicBezTo>
                  <a:cubicBezTo>
                    <a:pt x="5" y="23"/>
                    <a:pt x="7" y="22"/>
                    <a:pt x="8" y="21"/>
                  </a:cubicBezTo>
                  <a:cubicBezTo>
                    <a:pt x="7" y="22"/>
                    <a:pt x="7" y="24"/>
                    <a:pt x="8" y="24"/>
                  </a:cubicBezTo>
                  <a:cubicBezTo>
                    <a:pt x="8" y="25"/>
                    <a:pt x="10" y="25"/>
                    <a:pt x="11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3"/>
                    <a:pt x="17" y="22"/>
                    <a:pt x="19" y="19"/>
                  </a:cubicBezTo>
                  <a:cubicBezTo>
                    <a:pt x="22" y="16"/>
                    <a:pt x="22" y="13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9"/>
                    <a:pt x="23" y="7"/>
                    <a:pt x="22" y="6"/>
                  </a:cubicBezTo>
                  <a:close/>
                </a:path>
              </a:pathLst>
            </a:custGeom>
            <a:solidFill>
              <a:srgbClr val="59575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1íḓè">
              <a:extLst>
                <a:ext uri="{FF2B5EF4-FFF2-40B4-BE49-F238E27FC236}">
                  <a16:creationId xmlns:a16="http://schemas.microsoft.com/office/drawing/2014/main" id="{58350322-D84D-49F2-B0ED-671BCC01E363}"/>
                </a:ext>
              </a:extLst>
            </p:cNvPr>
            <p:cNvSpPr/>
            <p:nvPr/>
          </p:nvSpPr>
          <p:spPr bwMode="auto">
            <a:xfrm>
              <a:off x="4054476" y="13474701"/>
              <a:ext cx="1009650" cy="1681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3" y="8"/>
                </a:cxn>
                <a:cxn ang="0">
                  <a:pos x="5" y="11"/>
                </a:cxn>
                <a:cxn ang="0">
                  <a:pos x="6" y="12"/>
                </a:cxn>
                <a:cxn ang="0">
                  <a:pos x="7" y="13"/>
                </a:cxn>
                <a:cxn ang="0">
                  <a:pos x="9" y="14"/>
                </a:cxn>
                <a:cxn ang="0">
                  <a:pos x="9" y="15"/>
                </a:cxn>
                <a:cxn ang="0">
                  <a:pos x="6" y="14"/>
                </a:cxn>
                <a:cxn ang="0">
                  <a:pos x="5" y="13"/>
                </a:cxn>
                <a:cxn ang="0">
                  <a:pos x="4" y="12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1" y="4"/>
                    <a:pt x="2" y="6"/>
                    <a:pt x="3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5"/>
                    <a:pt x="8" y="15"/>
                    <a:pt x="6" y="14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ṡḷídê">
              <a:extLst>
                <a:ext uri="{FF2B5EF4-FFF2-40B4-BE49-F238E27FC236}">
                  <a16:creationId xmlns:a16="http://schemas.microsoft.com/office/drawing/2014/main" id="{B34A4316-2AE4-48A7-B775-BC00214838FD}"/>
                </a:ext>
              </a:extLst>
            </p:cNvPr>
            <p:cNvSpPr/>
            <p:nvPr/>
          </p:nvSpPr>
          <p:spPr bwMode="auto">
            <a:xfrm>
              <a:off x="3605213" y="13922376"/>
              <a:ext cx="785813" cy="12334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2" y="4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7" y="11"/>
                </a:cxn>
                <a:cxn ang="0">
                  <a:pos x="5" y="11"/>
                </a:cxn>
                <a:cxn ang="0">
                  <a:pos x="3" y="9"/>
                </a:cxn>
                <a:cxn ang="0">
                  <a:pos x="2" y="7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1" y="0"/>
                </a:cxn>
              </a:cxnLst>
              <a:rect l="0" t="0" r="r" b="b"/>
              <a:pathLst>
                <a:path w="7" h="11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5" y="11"/>
                  </a:cubicBezTo>
                  <a:cubicBezTo>
                    <a:pt x="5" y="10"/>
                    <a:pt x="4" y="10"/>
                    <a:pt x="3" y="9"/>
                  </a:cubicBezTo>
                  <a:cubicBezTo>
                    <a:pt x="3" y="9"/>
                    <a:pt x="2" y="8"/>
                    <a:pt x="2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ŝľîḓè">
              <a:extLst>
                <a:ext uri="{FF2B5EF4-FFF2-40B4-BE49-F238E27FC236}">
                  <a16:creationId xmlns:a16="http://schemas.microsoft.com/office/drawing/2014/main" id="{925C654F-9373-48A9-915F-1EFFCD0CF658}"/>
                </a:ext>
              </a:extLst>
            </p:cNvPr>
            <p:cNvSpPr/>
            <p:nvPr/>
          </p:nvSpPr>
          <p:spPr bwMode="auto">
            <a:xfrm>
              <a:off x="9661526" y="5287963"/>
              <a:ext cx="2019300" cy="449263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5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3" y="3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2"/>
                </a:cxn>
              </a:cxnLst>
              <a:rect l="0" t="0" r="r" b="b"/>
              <a:pathLst>
                <a:path w="18" h="4">
                  <a:moveTo>
                    <a:pt x="18" y="2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4" y="1"/>
                    <a:pt x="11" y="1"/>
                    <a:pt x="9" y="1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3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7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śḻíde">
              <a:extLst>
                <a:ext uri="{FF2B5EF4-FFF2-40B4-BE49-F238E27FC236}">
                  <a16:creationId xmlns:a16="http://schemas.microsoft.com/office/drawing/2014/main" id="{3F0E2184-F925-4AF2-82AD-053C0BA3C865}"/>
                </a:ext>
              </a:extLst>
            </p:cNvPr>
            <p:cNvSpPr/>
            <p:nvPr/>
          </p:nvSpPr>
          <p:spPr bwMode="auto">
            <a:xfrm>
              <a:off x="9885363" y="4727576"/>
              <a:ext cx="1458913" cy="336550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11" y="1"/>
                </a:cxn>
                <a:cxn ang="0">
                  <a:pos x="13" y="2"/>
                </a:cxn>
              </a:cxnLst>
              <a:rect l="0" t="0" r="r" b="b"/>
              <a:pathLst>
                <a:path w="13" h="3">
                  <a:moveTo>
                    <a:pt x="13" y="2"/>
                  </a:moveTo>
                  <a:cubicBezTo>
                    <a:pt x="13" y="2"/>
                    <a:pt x="12" y="2"/>
                    <a:pt x="11" y="2"/>
                  </a:cubicBezTo>
                  <a:cubicBezTo>
                    <a:pt x="10" y="1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2"/>
                    <a:pt x="7" y="1"/>
                    <a:pt x="7" y="2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3" y="1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ŝliḑe">
              <a:extLst>
                <a:ext uri="{FF2B5EF4-FFF2-40B4-BE49-F238E27FC236}">
                  <a16:creationId xmlns:a16="http://schemas.microsoft.com/office/drawing/2014/main" id="{3BC1205E-284A-489C-813B-E72C17FC540C}"/>
                </a:ext>
              </a:extLst>
            </p:cNvPr>
            <p:cNvSpPr/>
            <p:nvPr/>
          </p:nvSpPr>
          <p:spPr bwMode="auto">
            <a:xfrm>
              <a:off x="11118851" y="13587413"/>
              <a:ext cx="2579688" cy="2466975"/>
            </a:xfrm>
            <a:custGeom>
              <a:avLst/>
              <a:gdLst/>
              <a:ahLst/>
              <a:cxnLst>
                <a:cxn ang="0">
                  <a:pos x="23" y="22"/>
                </a:cxn>
                <a:cxn ang="0">
                  <a:pos x="19" y="19"/>
                </a:cxn>
                <a:cxn ang="0">
                  <a:pos x="11" y="12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12" y="11"/>
                </a:cxn>
                <a:cxn ang="0">
                  <a:pos x="19" y="18"/>
                </a:cxn>
                <a:cxn ang="0">
                  <a:pos x="23" y="22"/>
                </a:cxn>
              </a:cxnLst>
              <a:rect l="0" t="0" r="r" b="b"/>
              <a:pathLst>
                <a:path w="23" h="22">
                  <a:moveTo>
                    <a:pt x="23" y="22"/>
                  </a:moveTo>
                  <a:cubicBezTo>
                    <a:pt x="23" y="22"/>
                    <a:pt x="21" y="21"/>
                    <a:pt x="19" y="19"/>
                  </a:cubicBezTo>
                  <a:cubicBezTo>
                    <a:pt x="16" y="17"/>
                    <a:pt x="13" y="15"/>
                    <a:pt x="11" y="12"/>
                  </a:cubicBezTo>
                  <a:cubicBezTo>
                    <a:pt x="8" y="9"/>
                    <a:pt x="5" y="6"/>
                    <a:pt x="3" y="4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2" y="2"/>
                    <a:pt x="4" y="3"/>
                  </a:cubicBezTo>
                  <a:cubicBezTo>
                    <a:pt x="6" y="5"/>
                    <a:pt x="9" y="8"/>
                    <a:pt x="12" y="11"/>
                  </a:cubicBezTo>
                  <a:cubicBezTo>
                    <a:pt x="15" y="13"/>
                    <a:pt x="18" y="16"/>
                    <a:pt x="19" y="18"/>
                  </a:cubicBezTo>
                  <a:cubicBezTo>
                    <a:pt x="21" y="21"/>
                    <a:pt x="23" y="22"/>
                    <a:pt x="23" y="2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ṡļîdè">
              <a:extLst>
                <a:ext uri="{FF2B5EF4-FFF2-40B4-BE49-F238E27FC236}">
                  <a16:creationId xmlns:a16="http://schemas.microsoft.com/office/drawing/2014/main" id="{00DC2B76-54FA-4272-9B45-8C3774EBA54F}"/>
                </a:ext>
              </a:extLst>
            </p:cNvPr>
            <p:cNvSpPr/>
            <p:nvPr/>
          </p:nvSpPr>
          <p:spPr bwMode="auto">
            <a:xfrm>
              <a:off x="11568113" y="13138151"/>
              <a:ext cx="3476625" cy="3027363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25" y="23"/>
                </a:cxn>
                <a:cxn ang="0">
                  <a:pos x="15" y="1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16" y="13"/>
                </a:cxn>
                <a:cxn ang="0">
                  <a:pos x="26" y="23"/>
                </a:cxn>
                <a:cxn ang="0">
                  <a:pos x="31" y="27"/>
                </a:cxn>
              </a:cxnLst>
              <a:rect l="0" t="0" r="r" b="b"/>
              <a:pathLst>
                <a:path w="31" h="27">
                  <a:moveTo>
                    <a:pt x="31" y="27"/>
                  </a:moveTo>
                  <a:cubicBezTo>
                    <a:pt x="31" y="27"/>
                    <a:pt x="28" y="26"/>
                    <a:pt x="25" y="23"/>
                  </a:cubicBezTo>
                  <a:cubicBezTo>
                    <a:pt x="22" y="21"/>
                    <a:pt x="18" y="18"/>
                    <a:pt x="15" y="14"/>
                  </a:cubicBezTo>
                  <a:cubicBezTo>
                    <a:pt x="11" y="11"/>
                    <a:pt x="7" y="7"/>
                    <a:pt x="4" y="4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2" y="1"/>
                    <a:pt x="5" y="4"/>
                  </a:cubicBezTo>
                  <a:cubicBezTo>
                    <a:pt x="8" y="6"/>
                    <a:pt x="12" y="9"/>
                    <a:pt x="16" y="13"/>
                  </a:cubicBezTo>
                  <a:cubicBezTo>
                    <a:pt x="20" y="16"/>
                    <a:pt x="23" y="20"/>
                    <a:pt x="26" y="23"/>
                  </a:cubicBezTo>
                  <a:cubicBezTo>
                    <a:pt x="29" y="25"/>
                    <a:pt x="31" y="27"/>
                    <a:pt x="31" y="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ṧliḓé">
              <a:extLst>
                <a:ext uri="{FF2B5EF4-FFF2-40B4-BE49-F238E27FC236}">
                  <a16:creationId xmlns:a16="http://schemas.microsoft.com/office/drawing/2014/main" id="{2FC9061B-4101-408C-B92F-1454FD8394BB}"/>
                </a:ext>
              </a:extLst>
            </p:cNvPr>
            <p:cNvSpPr/>
            <p:nvPr/>
          </p:nvSpPr>
          <p:spPr bwMode="auto">
            <a:xfrm>
              <a:off x="11904663" y="12577763"/>
              <a:ext cx="2579688" cy="2130425"/>
            </a:xfrm>
            <a:custGeom>
              <a:avLst/>
              <a:gdLst/>
              <a:ahLst/>
              <a:cxnLst>
                <a:cxn ang="0">
                  <a:pos x="23" y="19"/>
                </a:cxn>
                <a:cxn ang="0">
                  <a:pos x="19" y="16"/>
                </a:cxn>
                <a:cxn ang="0">
                  <a:pos x="11" y="10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2" y="8"/>
                </a:cxn>
                <a:cxn ang="0">
                  <a:pos x="20" y="15"/>
                </a:cxn>
                <a:cxn ang="0">
                  <a:pos x="23" y="19"/>
                </a:cxn>
              </a:cxnLst>
              <a:rect l="0" t="0" r="r" b="b"/>
              <a:pathLst>
                <a:path w="23" h="19">
                  <a:moveTo>
                    <a:pt x="23" y="19"/>
                  </a:moveTo>
                  <a:cubicBezTo>
                    <a:pt x="23" y="19"/>
                    <a:pt x="22" y="18"/>
                    <a:pt x="19" y="16"/>
                  </a:cubicBezTo>
                  <a:cubicBezTo>
                    <a:pt x="17" y="15"/>
                    <a:pt x="14" y="12"/>
                    <a:pt x="11" y="10"/>
                  </a:cubicBezTo>
                  <a:cubicBezTo>
                    <a:pt x="8" y="8"/>
                    <a:pt x="5" y="5"/>
                    <a:pt x="3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4" y="2"/>
                  </a:cubicBezTo>
                  <a:cubicBezTo>
                    <a:pt x="6" y="4"/>
                    <a:pt x="9" y="6"/>
                    <a:pt x="12" y="8"/>
                  </a:cubicBezTo>
                  <a:cubicBezTo>
                    <a:pt x="15" y="11"/>
                    <a:pt x="18" y="13"/>
                    <a:pt x="20" y="15"/>
                  </a:cubicBezTo>
                  <a:cubicBezTo>
                    <a:pt x="22" y="17"/>
                    <a:pt x="23" y="19"/>
                    <a:pt x="23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ṥlîďè">
              <a:extLst>
                <a:ext uri="{FF2B5EF4-FFF2-40B4-BE49-F238E27FC236}">
                  <a16:creationId xmlns:a16="http://schemas.microsoft.com/office/drawing/2014/main" id="{6EA05F60-F5FF-402F-B335-829850C0375B}"/>
                </a:ext>
              </a:extLst>
            </p:cNvPr>
            <p:cNvSpPr/>
            <p:nvPr/>
          </p:nvSpPr>
          <p:spPr bwMode="auto">
            <a:xfrm>
              <a:off x="14147801" y="6297613"/>
              <a:ext cx="2243138" cy="3140075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0" y="22"/>
                </a:cxn>
                <a:cxn ang="0">
                  <a:pos x="6" y="18"/>
                </a:cxn>
                <a:cxn ang="0">
                  <a:pos x="7" y="24"/>
                </a:cxn>
                <a:cxn ang="0">
                  <a:pos x="12" y="19"/>
                </a:cxn>
                <a:cxn ang="0">
                  <a:pos x="14" y="25"/>
                </a:cxn>
                <a:cxn ang="0">
                  <a:pos x="18" y="16"/>
                </a:cxn>
                <a:cxn ang="0">
                  <a:pos x="20" y="15"/>
                </a:cxn>
                <a:cxn ang="0">
                  <a:pos x="19" y="10"/>
                </a:cxn>
              </a:cxnLst>
              <a:rect l="0" t="0" r="r" b="b"/>
              <a:pathLst>
                <a:path w="20" h="28">
                  <a:moveTo>
                    <a:pt x="19" y="10"/>
                  </a:moveTo>
                  <a:cubicBezTo>
                    <a:pt x="19" y="10"/>
                    <a:pt x="0" y="0"/>
                    <a:pt x="0" y="22"/>
                  </a:cubicBezTo>
                  <a:cubicBezTo>
                    <a:pt x="0" y="22"/>
                    <a:pt x="3" y="28"/>
                    <a:pt x="6" y="18"/>
                  </a:cubicBezTo>
                  <a:cubicBezTo>
                    <a:pt x="6" y="18"/>
                    <a:pt x="7" y="22"/>
                    <a:pt x="7" y="24"/>
                  </a:cubicBezTo>
                  <a:cubicBezTo>
                    <a:pt x="7" y="24"/>
                    <a:pt x="10" y="28"/>
                    <a:pt x="12" y="19"/>
                  </a:cubicBezTo>
                  <a:cubicBezTo>
                    <a:pt x="12" y="19"/>
                    <a:pt x="12" y="25"/>
                    <a:pt x="14" y="25"/>
                  </a:cubicBezTo>
                  <a:cubicBezTo>
                    <a:pt x="14" y="25"/>
                    <a:pt x="18" y="24"/>
                    <a:pt x="18" y="16"/>
                  </a:cubicBezTo>
                  <a:cubicBezTo>
                    <a:pt x="20" y="15"/>
                    <a:pt x="20" y="15"/>
                    <a:pt x="20" y="15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šļîḑé">
              <a:extLst>
                <a:ext uri="{FF2B5EF4-FFF2-40B4-BE49-F238E27FC236}">
                  <a16:creationId xmlns:a16="http://schemas.microsoft.com/office/drawing/2014/main" id="{B71061E1-9285-4F5A-ADF5-70F1C83F25C6}"/>
                </a:ext>
              </a:extLst>
            </p:cNvPr>
            <p:cNvSpPr/>
            <p:nvPr/>
          </p:nvSpPr>
          <p:spPr bwMode="auto">
            <a:xfrm>
              <a:off x="19418301" y="4951413"/>
              <a:ext cx="2466975" cy="336391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2" y="20"/>
                </a:cxn>
                <a:cxn ang="0">
                  <a:pos x="15" y="19"/>
                </a:cxn>
                <a:cxn ang="0">
                  <a:pos x="17" y="24"/>
                </a:cxn>
                <a:cxn ang="0">
                  <a:pos x="11" y="21"/>
                </a:cxn>
                <a:cxn ang="0">
                  <a:pos x="11" y="28"/>
                </a:cxn>
                <a:cxn ang="0">
                  <a:pos x="4" y="21"/>
                </a:cxn>
                <a:cxn ang="0">
                  <a:pos x="1" y="21"/>
                </a:cxn>
                <a:cxn ang="0">
                  <a:pos x="0" y="17"/>
                </a:cxn>
              </a:cxnLst>
              <a:rect l="0" t="0" r="r" b="b"/>
              <a:pathLst>
                <a:path w="22" h="30">
                  <a:moveTo>
                    <a:pt x="0" y="17"/>
                  </a:moveTo>
                  <a:cubicBezTo>
                    <a:pt x="0" y="17"/>
                    <a:pt x="14" y="0"/>
                    <a:pt x="22" y="20"/>
                  </a:cubicBezTo>
                  <a:cubicBezTo>
                    <a:pt x="22" y="20"/>
                    <a:pt x="22" y="26"/>
                    <a:pt x="15" y="19"/>
                  </a:cubicBezTo>
                  <a:cubicBezTo>
                    <a:pt x="15" y="19"/>
                    <a:pt x="17" y="22"/>
                    <a:pt x="17" y="24"/>
                  </a:cubicBezTo>
                  <a:cubicBezTo>
                    <a:pt x="17" y="25"/>
                    <a:pt x="16" y="30"/>
                    <a:pt x="11" y="21"/>
                  </a:cubicBezTo>
                  <a:cubicBezTo>
                    <a:pt x="11" y="21"/>
                    <a:pt x="13" y="27"/>
                    <a:pt x="11" y="28"/>
                  </a:cubicBezTo>
                  <a:cubicBezTo>
                    <a:pt x="11" y="28"/>
                    <a:pt x="8" y="29"/>
                    <a:pt x="4" y="21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$ľïḋe">
              <a:extLst>
                <a:ext uri="{FF2B5EF4-FFF2-40B4-BE49-F238E27FC236}">
                  <a16:creationId xmlns:a16="http://schemas.microsoft.com/office/drawing/2014/main" id="{42C543C2-BA5A-4AE3-BC4B-A5380C1FEE41}"/>
                </a:ext>
              </a:extLst>
            </p:cNvPr>
            <p:cNvSpPr/>
            <p:nvPr/>
          </p:nvSpPr>
          <p:spPr bwMode="auto">
            <a:xfrm>
              <a:off x="16054388" y="5400676"/>
              <a:ext cx="3700463" cy="4260850"/>
            </a:xfrm>
            <a:custGeom>
              <a:avLst/>
              <a:gdLst/>
              <a:ahLst/>
              <a:cxnLst>
                <a:cxn ang="0">
                  <a:pos x="26" y="29"/>
                </a:cxn>
                <a:cxn ang="0">
                  <a:pos x="32" y="13"/>
                </a:cxn>
                <a:cxn ang="0">
                  <a:pos x="13" y="2"/>
                </a:cxn>
                <a:cxn ang="0">
                  <a:pos x="1" y="20"/>
                </a:cxn>
                <a:cxn ang="0">
                  <a:pos x="13" y="32"/>
                </a:cxn>
                <a:cxn ang="0">
                  <a:pos x="13" y="34"/>
                </a:cxn>
                <a:cxn ang="0">
                  <a:pos x="18" y="37"/>
                </a:cxn>
                <a:cxn ang="0">
                  <a:pos x="24" y="36"/>
                </a:cxn>
                <a:cxn ang="0">
                  <a:pos x="27" y="31"/>
                </a:cxn>
                <a:cxn ang="0">
                  <a:pos x="26" y="29"/>
                </a:cxn>
              </a:cxnLst>
              <a:rect l="0" t="0" r="r" b="b"/>
              <a:pathLst>
                <a:path w="33" h="38">
                  <a:moveTo>
                    <a:pt x="26" y="29"/>
                  </a:moveTo>
                  <a:cubicBezTo>
                    <a:pt x="30" y="25"/>
                    <a:pt x="33" y="19"/>
                    <a:pt x="32" y="13"/>
                  </a:cubicBezTo>
                  <a:cubicBezTo>
                    <a:pt x="30" y="5"/>
                    <a:pt x="22" y="0"/>
                    <a:pt x="13" y="2"/>
                  </a:cubicBezTo>
                  <a:cubicBezTo>
                    <a:pt x="5" y="3"/>
                    <a:pt x="0" y="12"/>
                    <a:pt x="1" y="20"/>
                  </a:cubicBezTo>
                  <a:cubicBezTo>
                    <a:pt x="3" y="26"/>
                    <a:pt x="7" y="30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6"/>
                    <a:pt x="16" y="38"/>
                    <a:pt x="18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6" y="36"/>
                    <a:pt x="27" y="34"/>
                    <a:pt x="27" y="31"/>
                  </a:cubicBezTo>
                  <a:lnTo>
                    <a:pt x="26" y="29"/>
                  </a:lnTo>
                  <a:close/>
                </a:path>
              </a:pathLst>
            </a:custGeom>
            <a:solidFill>
              <a:srgbClr val="FED6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şḻídé">
              <a:extLst>
                <a:ext uri="{FF2B5EF4-FFF2-40B4-BE49-F238E27FC236}">
                  <a16:creationId xmlns:a16="http://schemas.microsoft.com/office/drawing/2014/main" id="{CBD921CD-6153-4C69-92EC-EDE6574F509A}"/>
                </a:ext>
              </a:extLst>
            </p:cNvPr>
            <p:cNvSpPr/>
            <p:nvPr/>
          </p:nvSpPr>
          <p:spPr bwMode="auto">
            <a:xfrm>
              <a:off x="17399001" y="8764588"/>
              <a:ext cx="2019300" cy="1570038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5" y="7"/>
                </a:cxn>
                <a:cxn ang="0">
                  <a:pos x="17" y="5"/>
                </a:cxn>
                <a:cxn ang="0">
                  <a:pos x="14" y="4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1" y="11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17" y="8"/>
                </a:cxn>
              </a:cxnLst>
              <a:rect l="0" t="0" r="r" b="b"/>
              <a:pathLst>
                <a:path w="18" h="14">
                  <a:moveTo>
                    <a:pt x="17" y="8"/>
                  </a:moveTo>
                  <a:cubicBezTo>
                    <a:pt x="17" y="7"/>
                    <a:pt x="16" y="7"/>
                    <a:pt x="15" y="7"/>
                  </a:cubicBezTo>
                  <a:cubicBezTo>
                    <a:pt x="16" y="7"/>
                    <a:pt x="17" y="6"/>
                    <a:pt x="17" y="5"/>
                  </a:cubicBezTo>
                  <a:cubicBezTo>
                    <a:pt x="17" y="4"/>
                    <a:pt x="15" y="3"/>
                    <a:pt x="14" y="4"/>
                  </a:cubicBezTo>
                  <a:cubicBezTo>
                    <a:pt x="15" y="3"/>
                    <a:pt x="16" y="3"/>
                    <a:pt x="16" y="2"/>
                  </a:cubicBezTo>
                  <a:cubicBezTo>
                    <a:pt x="16" y="1"/>
                    <a:pt x="15" y="0"/>
                    <a:pt x="14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1" y="7"/>
                    <a:pt x="3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9"/>
                    <a:pt x="2" y="10"/>
                    <a:pt x="3" y="9"/>
                  </a:cubicBezTo>
                  <a:cubicBezTo>
                    <a:pt x="2" y="10"/>
                    <a:pt x="1" y="10"/>
                    <a:pt x="1" y="11"/>
                  </a:cubicBezTo>
                  <a:cubicBezTo>
                    <a:pt x="2" y="12"/>
                    <a:pt x="3" y="13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4"/>
                    <a:pt x="8" y="14"/>
                    <a:pt x="10" y="14"/>
                  </a:cubicBezTo>
                  <a:cubicBezTo>
                    <a:pt x="13" y="13"/>
                    <a:pt x="15" y="12"/>
                    <a:pt x="1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9"/>
                    <a:pt x="17" y="8"/>
                  </a:cubicBezTo>
                  <a:close/>
                </a:path>
              </a:pathLst>
            </a:custGeom>
            <a:solidFill>
              <a:srgbClr val="59575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ļiḓê">
              <a:extLst>
                <a:ext uri="{FF2B5EF4-FFF2-40B4-BE49-F238E27FC236}">
                  <a16:creationId xmlns:a16="http://schemas.microsoft.com/office/drawing/2014/main" id="{46E9CDD8-05CF-4DA0-80CE-177A17AB160F}"/>
                </a:ext>
              </a:extLst>
            </p:cNvPr>
            <p:cNvSpPr/>
            <p:nvPr/>
          </p:nvSpPr>
          <p:spPr bwMode="auto">
            <a:xfrm>
              <a:off x="13811251" y="7307263"/>
              <a:ext cx="447675" cy="1457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2"/>
                </a:cxn>
                <a:cxn ang="0">
                  <a:pos x="2" y="6"/>
                </a:cxn>
                <a:cxn ang="0">
                  <a:pos x="1" y="9"/>
                </a:cxn>
                <a:cxn ang="0">
                  <a:pos x="1" y="10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1" y="4"/>
                </a:cxn>
                <a:cxn ang="0">
                  <a:pos x="2" y="2"/>
                </a:cxn>
                <a:cxn ang="0">
                  <a:pos x="4" y="0"/>
                </a:cxn>
              </a:cxnLst>
              <a:rect l="0" t="0" r="r" b="b"/>
              <a:pathLst>
                <a:path w="4" h="13">
                  <a:moveTo>
                    <a:pt x="4" y="0"/>
                  </a:moveTo>
                  <a:cubicBezTo>
                    <a:pt x="4" y="0"/>
                    <a:pt x="3" y="1"/>
                    <a:pt x="3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3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šļíḍé">
              <a:extLst>
                <a:ext uri="{FF2B5EF4-FFF2-40B4-BE49-F238E27FC236}">
                  <a16:creationId xmlns:a16="http://schemas.microsoft.com/office/drawing/2014/main" id="{4510ED2E-A624-4661-99E0-70B8730536E3}"/>
                </a:ext>
              </a:extLst>
            </p:cNvPr>
            <p:cNvSpPr/>
            <p:nvPr/>
          </p:nvSpPr>
          <p:spPr bwMode="auto">
            <a:xfrm>
              <a:off x="13474701" y="7418388"/>
              <a:ext cx="336550" cy="112236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1" y="7"/>
                </a:cxn>
                <a:cxn ang="0">
                  <a:pos x="1" y="8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3" y="0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0"/>
                    <a:pt x="3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ḷïḑé">
              <a:extLst>
                <a:ext uri="{FF2B5EF4-FFF2-40B4-BE49-F238E27FC236}">
                  <a16:creationId xmlns:a16="http://schemas.microsoft.com/office/drawing/2014/main" id="{26E2A22B-A2AF-42A4-9A35-62784B60E0F7}"/>
                </a:ext>
              </a:extLst>
            </p:cNvPr>
            <p:cNvSpPr/>
            <p:nvPr/>
          </p:nvSpPr>
          <p:spPr bwMode="auto">
            <a:xfrm>
              <a:off x="20875626" y="5737226"/>
              <a:ext cx="1122363" cy="78422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9" y="6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9" y="5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cubicBezTo>
                    <a:pt x="10" y="7"/>
                    <a:pt x="10" y="7"/>
                    <a:pt x="9" y="6"/>
                  </a:cubicBezTo>
                  <a:cubicBezTo>
                    <a:pt x="8" y="5"/>
                    <a:pt x="7" y="4"/>
                    <a:pt x="5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5" y="1"/>
                    <a:pt x="5" y="1"/>
                    <a:pt x="6" y="2"/>
                  </a:cubicBezTo>
                  <a:cubicBezTo>
                    <a:pt x="7" y="2"/>
                    <a:pt x="7" y="3"/>
                    <a:pt x="8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10" y="6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ŝḷiḓê">
              <a:extLst>
                <a:ext uri="{FF2B5EF4-FFF2-40B4-BE49-F238E27FC236}">
                  <a16:creationId xmlns:a16="http://schemas.microsoft.com/office/drawing/2014/main" id="{8287047A-D0F1-4AE8-9F93-93EADC03A61D}"/>
                </a:ext>
              </a:extLst>
            </p:cNvPr>
            <p:cNvSpPr/>
            <p:nvPr/>
          </p:nvSpPr>
          <p:spPr bwMode="auto">
            <a:xfrm>
              <a:off x="21212176" y="5511801"/>
              <a:ext cx="896938" cy="561975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7" y="4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8" y="5"/>
                    <a:pt x="7" y="5"/>
                    <a:pt x="7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0"/>
                    <a:pt x="4" y="1"/>
                    <a:pt x="5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ļidê">
              <a:extLst>
                <a:ext uri="{FF2B5EF4-FFF2-40B4-BE49-F238E27FC236}">
                  <a16:creationId xmlns:a16="http://schemas.microsoft.com/office/drawing/2014/main" id="{9827E9F9-00CE-4C92-8149-1074FC720D47}"/>
                </a:ext>
              </a:extLst>
            </p:cNvPr>
            <p:cNvSpPr/>
            <p:nvPr/>
          </p:nvSpPr>
          <p:spPr bwMode="auto">
            <a:xfrm>
              <a:off x="18184813" y="10671176"/>
              <a:ext cx="447675" cy="1906588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3" y="14"/>
                </a:cxn>
                <a:cxn ang="0">
                  <a:pos x="1" y="9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4"/>
                </a:cxn>
                <a:cxn ang="0">
                  <a:pos x="4" y="17"/>
                </a:cxn>
              </a:cxnLst>
              <a:rect l="0" t="0" r="r" b="b"/>
              <a:pathLst>
                <a:path w="4" h="17">
                  <a:moveTo>
                    <a:pt x="4" y="17"/>
                  </a:moveTo>
                  <a:cubicBezTo>
                    <a:pt x="4" y="17"/>
                    <a:pt x="3" y="16"/>
                    <a:pt x="3" y="14"/>
                  </a:cubicBezTo>
                  <a:cubicBezTo>
                    <a:pt x="2" y="13"/>
                    <a:pt x="2" y="11"/>
                    <a:pt x="1" y="9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2" y="6"/>
                    <a:pt x="2" y="8"/>
                  </a:cubicBezTo>
                  <a:cubicBezTo>
                    <a:pt x="3" y="10"/>
                    <a:pt x="3" y="13"/>
                    <a:pt x="3" y="14"/>
                  </a:cubicBezTo>
                  <a:cubicBezTo>
                    <a:pt x="3" y="16"/>
                    <a:pt x="4" y="17"/>
                    <a:pt x="4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ľîḋê">
              <a:extLst>
                <a:ext uri="{FF2B5EF4-FFF2-40B4-BE49-F238E27FC236}">
                  <a16:creationId xmlns:a16="http://schemas.microsoft.com/office/drawing/2014/main" id="{06F06377-46CD-4190-8452-5E73C3563BA5}"/>
                </a:ext>
              </a:extLst>
            </p:cNvPr>
            <p:cNvSpPr/>
            <p:nvPr/>
          </p:nvSpPr>
          <p:spPr bwMode="auto">
            <a:xfrm>
              <a:off x="18632488" y="10558463"/>
              <a:ext cx="673100" cy="26924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5" y="21"/>
                </a:cxn>
                <a:cxn ang="0">
                  <a:pos x="2" y="12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" y="4"/>
                </a:cxn>
                <a:cxn ang="0">
                  <a:pos x="4" y="12"/>
                </a:cxn>
                <a:cxn ang="0">
                  <a:pos x="5" y="20"/>
                </a:cxn>
                <a:cxn ang="0">
                  <a:pos x="6" y="24"/>
                </a:cxn>
              </a:cxnLst>
              <a:rect l="0" t="0" r="r" b="b"/>
              <a:pathLst>
                <a:path w="6" h="24">
                  <a:moveTo>
                    <a:pt x="6" y="24"/>
                  </a:moveTo>
                  <a:cubicBezTo>
                    <a:pt x="6" y="24"/>
                    <a:pt x="5" y="23"/>
                    <a:pt x="5" y="21"/>
                  </a:cubicBezTo>
                  <a:cubicBezTo>
                    <a:pt x="4" y="18"/>
                    <a:pt x="3" y="15"/>
                    <a:pt x="2" y="12"/>
                  </a:cubicBezTo>
                  <a:cubicBezTo>
                    <a:pt x="2" y="9"/>
                    <a:pt x="1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2"/>
                    <a:pt x="1" y="4"/>
                  </a:cubicBezTo>
                  <a:cubicBezTo>
                    <a:pt x="2" y="6"/>
                    <a:pt x="3" y="9"/>
                    <a:pt x="4" y="12"/>
                  </a:cubicBezTo>
                  <a:cubicBezTo>
                    <a:pt x="4" y="15"/>
                    <a:pt x="5" y="18"/>
                    <a:pt x="5" y="20"/>
                  </a:cubicBezTo>
                  <a:cubicBezTo>
                    <a:pt x="6" y="23"/>
                    <a:pt x="6" y="24"/>
                    <a:pt x="6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ṥlîḍé">
              <a:extLst>
                <a:ext uri="{FF2B5EF4-FFF2-40B4-BE49-F238E27FC236}">
                  <a16:creationId xmlns:a16="http://schemas.microsoft.com/office/drawing/2014/main" id="{92552425-642E-4EFE-A0D3-3DCD3E8A0388}"/>
                </a:ext>
              </a:extLst>
            </p:cNvPr>
            <p:cNvSpPr/>
            <p:nvPr/>
          </p:nvSpPr>
          <p:spPr bwMode="auto">
            <a:xfrm>
              <a:off x="19194463" y="10334626"/>
              <a:ext cx="447675" cy="1906588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3" y="15"/>
                </a:cxn>
                <a:cxn ang="0">
                  <a:pos x="1" y="9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3" y="8"/>
                </a:cxn>
                <a:cxn ang="0">
                  <a:pos x="4" y="15"/>
                </a:cxn>
                <a:cxn ang="0">
                  <a:pos x="4" y="17"/>
                </a:cxn>
              </a:cxnLst>
              <a:rect l="0" t="0" r="r" b="b"/>
              <a:pathLst>
                <a:path w="4" h="17">
                  <a:moveTo>
                    <a:pt x="4" y="17"/>
                  </a:moveTo>
                  <a:cubicBezTo>
                    <a:pt x="4" y="17"/>
                    <a:pt x="4" y="16"/>
                    <a:pt x="3" y="15"/>
                  </a:cubicBezTo>
                  <a:cubicBezTo>
                    <a:pt x="3" y="13"/>
                    <a:pt x="2" y="11"/>
                    <a:pt x="1" y="9"/>
                  </a:cubicBezTo>
                  <a:cubicBezTo>
                    <a:pt x="1" y="7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2" y="6"/>
                    <a:pt x="3" y="8"/>
                  </a:cubicBezTo>
                  <a:cubicBezTo>
                    <a:pt x="3" y="11"/>
                    <a:pt x="4" y="13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ṡḷîďé">
              <a:extLst>
                <a:ext uri="{FF2B5EF4-FFF2-40B4-BE49-F238E27FC236}">
                  <a16:creationId xmlns:a16="http://schemas.microsoft.com/office/drawing/2014/main" id="{E368A76A-7A86-49C6-AD16-8580CFEEC359}"/>
                </a:ext>
              </a:extLst>
            </p:cNvPr>
            <p:cNvSpPr/>
            <p:nvPr/>
          </p:nvSpPr>
          <p:spPr bwMode="auto">
            <a:xfrm>
              <a:off x="13138151" y="16725901"/>
              <a:ext cx="4037013" cy="3813175"/>
            </a:xfrm>
            <a:custGeom>
              <a:avLst/>
              <a:gdLst/>
              <a:ahLst/>
              <a:cxnLst>
                <a:cxn ang="0">
                  <a:pos x="30" y="3"/>
                </a:cxn>
                <a:cxn ang="0">
                  <a:pos x="12" y="28"/>
                </a:cxn>
                <a:cxn ang="0">
                  <a:pos x="18" y="20"/>
                </a:cxn>
                <a:cxn ang="0">
                  <a:pos x="22" y="27"/>
                </a:cxn>
                <a:cxn ang="0">
                  <a:pos x="25" y="18"/>
                </a:cxn>
                <a:cxn ang="0">
                  <a:pos x="32" y="25"/>
                </a:cxn>
                <a:cxn ang="0">
                  <a:pos x="32" y="11"/>
                </a:cxn>
                <a:cxn ang="0">
                  <a:pos x="34" y="9"/>
                </a:cxn>
                <a:cxn ang="0">
                  <a:pos x="30" y="3"/>
                </a:cxn>
              </a:cxnLst>
              <a:rect l="0" t="0" r="r" b="b"/>
              <a:pathLst>
                <a:path w="36" h="34">
                  <a:moveTo>
                    <a:pt x="30" y="3"/>
                  </a:moveTo>
                  <a:cubicBezTo>
                    <a:pt x="30" y="3"/>
                    <a:pt x="0" y="0"/>
                    <a:pt x="12" y="28"/>
                  </a:cubicBezTo>
                  <a:cubicBezTo>
                    <a:pt x="12" y="28"/>
                    <a:pt x="18" y="34"/>
                    <a:pt x="18" y="20"/>
                  </a:cubicBezTo>
                  <a:cubicBezTo>
                    <a:pt x="18" y="20"/>
                    <a:pt x="20" y="26"/>
                    <a:pt x="22" y="27"/>
                  </a:cubicBezTo>
                  <a:cubicBezTo>
                    <a:pt x="22" y="27"/>
                    <a:pt x="28" y="31"/>
                    <a:pt x="25" y="18"/>
                  </a:cubicBezTo>
                  <a:cubicBezTo>
                    <a:pt x="25" y="18"/>
                    <a:pt x="28" y="26"/>
                    <a:pt x="32" y="25"/>
                  </a:cubicBezTo>
                  <a:cubicBezTo>
                    <a:pt x="32" y="25"/>
                    <a:pt x="36" y="23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lnTo>
                    <a:pt x="30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ľiḓè">
              <a:extLst>
                <a:ext uri="{FF2B5EF4-FFF2-40B4-BE49-F238E27FC236}">
                  <a16:creationId xmlns:a16="http://schemas.microsoft.com/office/drawing/2014/main" id="{45350642-F76D-4B39-AC36-DCDADF933A8B}"/>
                </a:ext>
              </a:extLst>
            </p:cNvPr>
            <p:cNvSpPr/>
            <p:nvPr/>
          </p:nvSpPr>
          <p:spPr bwMode="auto">
            <a:xfrm>
              <a:off x="20539076" y="11455401"/>
              <a:ext cx="3700463" cy="471011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0" y="22"/>
                </a:cxn>
                <a:cxn ang="0">
                  <a:pos x="20" y="24"/>
                </a:cxn>
                <a:cxn ang="0">
                  <a:pos x="25" y="31"/>
                </a:cxn>
                <a:cxn ang="0">
                  <a:pos x="15" y="30"/>
                </a:cxn>
                <a:cxn ang="0">
                  <a:pos x="19" y="39"/>
                </a:cxn>
                <a:cxn ang="0">
                  <a:pos x="6" y="34"/>
                </a:cxn>
                <a:cxn ang="0">
                  <a:pos x="3" y="35"/>
                </a:cxn>
                <a:cxn ang="0">
                  <a:pos x="0" y="29"/>
                </a:cxn>
              </a:cxnLst>
              <a:rect l="0" t="0" r="r" b="b"/>
              <a:pathLst>
                <a:path w="33" h="42">
                  <a:moveTo>
                    <a:pt x="0" y="29"/>
                  </a:moveTo>
                  <a:cubicBezTo>
                    <a:pt x="0" y="29"/>
                    <a:pt x="9" y="0"/>
                    <a:pt x="30" y="22"/>
                  </a:cubicBezTo>
                  <a:cubicBezTo>
                    <a:pt x="30" y="22"/>
                    <a:pt x="33" y="31"/>
                    <a:pt x="20" y="24"/>
                  </a:cubicBezTo>
                  <a:cubicBezTo>
                    <a:pt x="20" y="24"/>
                    <a:pt x="24" y="29"/>
                    <a:pt x="25" y="31"/>
                  </a:cubicBezTo>
                  <a:cubicBezTo>
                    <a:pt x="25" y="32"/>
                    <a:pt x="26" y="39"/>
                    <a:pt x="15" y="30"/>
                  </a:cubicBezTo>
                  <a:cubicBezTo>
                    <a:pt x="15" y="30"/>
                    <a:pt x="22" y="37"/>
                    <a:pt x="19" y="39"/>
                  </a:cubicBezTo>
                  <a:cubicBezTo>
                    <a:pt x="19" y="39"/>
                    <a:pt x="15" y="42"/>
                    <a:pt x="6" y="34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$ľîdé">
              <a:extLst>
                <a:ext uri="{FF2B5EF4-FFF2-40B4-BE49-F238E27FC236}">
                  <a16:creationId xmlns:a16="http://schemas.microsoft.com/office/drawing/2014/main" id="{42EDE171-6BD4-4E8C-9BC2-83B346D3A51E}"/>
                </a:ext>
              </a:extLst>
            </p:cNvPr>
            <p:cNvSpPr/>
            <p:nvPr/>
          </p:nvSpPr>
          <p:spPr bwMode="auto">
            <a:xfrm>
              <a:off x="15828963" y="13250863"/>
              <a:ext cx="5383213" cy="5943600"/>
            </a:xfrm>
            <a:custGeom>
              <a:avLst/>
              <a:gdLst/>
              <a:ahLst/>
              <a:cxnLst>
                <a:cxn ang="0">
                  <a:pos x="44" y="36"/>
                </a:cxn>
                <a:cxn ang="0">
                  <a:pos x="43" y="13"/>
                </a:cxn>
                <a:cxn ang="0">
                  <a:pos x="13" y="7"/>
                </a:cxn>
                <a:cxn ang="0">
                  <a:pos x="7" y="37"/>
                </a:cxn>
                <a:cxn ang="0">
                  <a:pos x="28" y="47"/>
                </a:cxn>
                <a:cxn ang="0">
                  <a:pos x="30" y="50"/>
                </a:cxn>
                <a:cxn ang="0">
                  <a:pos x="37" y="52"/>
                </a:cxn>
                <a:cxn ang="0">
                  <a:pos x="44" y="47"/>
                </a:cxn>
                <a:cxn ang="0">
                  <a:pos x="46" y="40"/>
                </a:cxn>
                <a:cxn ang="0">
                  <a:pos x="44" y="36"/>
                </a:cxn>
              </a:cxnLst>
              <a:rect l="0" t="0" r="r" b="b"/>
              <a:pathLst>
                <a:path w="48" h="53">
                  <a:moveTo>
                    <a:pt x="44" y="36"/>
                  </a:moveTo>
                  <a:cubicBezTo>
                    <a:pt x="48" y="30"/>
                    <a:pt x="48" y="21"/>
                    <a:pt x="43" y="13"/>
                  </a:cubicBezTo>
                  <a:cubicBezTo>
                    <a:pt x="37" y="3"/>
                    <a:pt x="23" y="0"/>
                    <a:pt x="13" y="7"/>
                  </a:cubicBezTo>
                  <a:cubicBezTo>
                    <a:pt x="3" y="13"/>
                    <a:pt x="0" y="27"/>
                    <a:pt x="7" y="37"/>
                  </a:cubicBezTo>
                  <a:cubicBezTo>
                    <a:pt x="11" y="44"/>
                    <a:pt x="20" y="48"/>
                    <a:pt x="28" y="47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2"/>
                    <a:pt x="35" y="53"/>
                    <a:pt x="37" y="52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6" y="46"/>
                    <a:pt x="47" y="42"/>
                    <a:pt x="46" y="40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rgbClr val="FED6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Sḻïḓe">
              <a:extLst>
                <a:ext uri="{FF2B5EF4-FFF2-40B4-BE49-F238E27FC236}">
                  <a16:creationId xmlns:a16="http://schemas.microsoft.com/office/drawing/2014/main" id="{7DB37649-6E79-445B-8094-AAD3BD9E2A2C}"/>
                </a:ext>
              </a:extLst>
            </p:cNvPr>
            <p:cNvSpPr/>
            <p:nvPr/>
          </p:nvSpPr>
          <p:spPr bwMode="auto">
            <a:xfrm>
              <a:off x="18969038" y="17511713"/>
              <a:ext cx="2803525" cy="2466975"/>
            </a:xfrm>
            <a:custGeom>
              <a:avLst/>
              <a:gdLst/>
              <a:ahLst/>
              <a:cxnLst>
                <a:cxn ang="0">
                  <a:pos x="25" y="9"/>
                </a:cxn>
                <a:cxn ang="0">
                  <a:pos x="21" y="9"/>
                </a:cxn>
                <a:cxn ang="0">
                  <a:pos x="22" y="5"/>
                </a:cxn>
                <a:cxn ang="0">
                  <a:pos x="18" y="5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5" y="21"/>
                </a:cxn>
                <a:cxn ang="0">
                  <a:pos x="9" y="21"/>
                </a:cxn>
                <a:cxn ang="0">
                  <a:pos x="10" y="20"/>
                </a:cxn>
                <a:cxn ang="0">
                  <a:pos x="18" y="20"/>
                </a:cxn>
                <a:cxn ang="0">
                  <a:pos x="22" y="13"/>
                </a:cxn>
                <a:cxn ang="0">
                  <a:pos x="23" y="12"/>
                </a:cxn>
                <a:cxn ang="0">
                  <a:pos x="25" y="9"/>
                </a:cxn>
              </a:cxnLst>
              <a:rect l="0" t="0" r="r" b="b"/>
              <a:pathLst>
                <a:path w="25" h="22">
                  <a:moveTo>
                    <a:pt x="25" y="9"/>
                  </a:moveTo>
                  <a:cubicBezTo>
                    <a:pt x="24" y="8"/>
                    <a:pt x="22" y="8"/>
                    <a:pt x="21" y="9"/>
                  </a:cubicBezTo>
                  <a:cubicBezTo>
                    <a:pt x="22" y="8"/>
                    <a:pt x="23" y="6"/>
                    <a:pt x="22" y="5"/>
                  </a:cubicBezTo>
                  <a:cubicBezTo>
                    <a:pt x="22" y="4"/>
                    <a:pt x="20" y="4"/>
                    <a:pt x="18" y="5"/>
                  </a:cubicBezTo>
                  <a:cubicBezTo>
                    <a:pt x="20" y="4"/>
                    <a:pt x="21" y="2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3" y="15"/>
                    <a:pt x="4" y="14"/>
                  </a:cubicBezTo>
                  <a:cubicBezTo>
                    <a:pt x="3" y="15"/>
                    <a:pt x="2" y="16"/>
                    <a:pt x="3" y="18"/>
                  </a:cubicBezTo>
                  <a:cubicBezTo>
                    <a:pt x="3" y="19"/>
                    <a:pt x="5" y="19"/>
                    <a:pt x="7" y="18"/>
                  </a:cubicBezTo>
                  <a:cubicBezTo>
                    <a:pt x="5" y="19"/>
                    <a:pt x="4" y="20"/>
                    <a:pt x="5" y="21"/>
                  </a:cubicBezTo>
                  <a:cubicBezTo>
                    <a:pt x="6" y="22"/>
                    <a:pt x="7" y="22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2"/>
                    <a:pt x="15" y="22"/>
                    <a:pt x="18" y="20"/>
                  </a:cubicBezTo>
                  <a:cubicBezTo>
                    <a:pt x="21" y="18"/>
                    <a:pt x="23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1"/>
                    <a:pt x="25" y="10"/>
                    <a:pt x="25" y="9"/>
                  </a:cubicBezTo>
                  <a:close/>
                </a:path>
              </a:pathLst>
            </a:custGeom>
            <a:solidFill>
              <a:srgbClr val="59575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ṩľïdê">
              <a:extLst>
                <a:ext uri="{FF2B5EF4-FFF2-40B4-BE49-F238E27FC236}">
                  <a16:creationId xmlns:a16="http://schemas.microsoft.com/office/drawing/2014/main" id="{2F4BD90A-9848-4F0D-82E6-3A944FA9349F}"/>
                </a:ext>
              </a:extLst>
            </p:cNvPr>
            <p:cNvSpPr/>
            <p:nvPr/>
          </p:nvSpPr>
          <p:spPr bwMode="auto">
            <a:xfrm>
              <a:off x="13698538" y="17960976"/>
              <a:ext cx="560388" cy="19050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3"/>
                </a:cxn>
                <a:cxn ang="0">
                  <a:pos x="1" y="9"/>
                </a:cxn>
                <a:cxn ang="0">
                  <a:pos x="2" y="12"/>
                </a:cxn>
                <a:cxn ang="0">
                  <a:pos x="3" y="14"/>
                </a:cxn>
                <a:cxn ang="0">
                  <a:pos x="3" y="15"/>
                </a:cxn>
                <a:cxn ang="0">
                  <a:pos x="4" y="17"/>
                </a:cxn>
                <a:cxn ang="0">
                  <a:pos x="5" y="17"/>
                </a:cxn>
                <a:cxn ang="0">
                  <a:pos x="3" y="16"/>
                </a:cxn>
                <a:cxn ang="0">
                  <a:pos x="2" y="14"/>
                </a:cxn>
                <a:cxn ang="0">
                  <a:pos x="1" y="13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5" h="17">
                  <a:moveTo>
                    <a:pt x="1" y="0"/>
                  </a:moveTo>
                  <a:cubicBezTo>
                    <a:pt x="1" y="0"/>
                    <a:pt x="1" y="1"/>
                    <a:pt x="1" y="3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1" y="10"/>
                    <a:pt x="2" y="11"/>
                    <a:pt x="2" y="12"/>
                  </a:cubicBezTo>
                  <a:cubicBezTo>
                    <a:pt x="2" y="13"/>
                    <a:pt x="2" y="13"/>
                    <a:pt x="3" y="14"/>
                  </a:cubicBezTo>
                  <a:cubicBezTo>
                    <a:pt x="3" y="14"/>
                    <a:pt x="3" y="15"/>
                    <a:pt x="3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3" y="16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1" y="14"/>
                    <a:pt x="1" y="13"/>
                    <a:pt x="1" y="13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sľidè">
              <a:extLst>
                <a:ext uri="{FF2B5EF4-FFF2-40B4-BE49-F238E27FC236}">
                  <a16:creationId xmlns:a16="http://schemas.microsoft.com/office/drawing/2014/main" id="{BEF04F73-2A14-4520-955C-B9FE6274EE2E}"/>
                </a:ext>
              </a:extLst>
            </p:cNvPr>
            <p:cNvSpPr/>
            <p:nvPr/>
          </p:nvSpPr>
          <p:spPr bwMode="auto">
            <a:xfrm>
              <a:off x="13138151" y="18295938"/>
              <a:ext cx="449263" cy="14589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2" y="12"/>
                </a:cxn>
                <a:cxn ang="0">
                  <a:pos x="1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4" h="13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śliḓê">
              <a:extLst>
                <a:ext uri="{FF2B5EF4-FFF2-40B4-BE49-F238E27FC236}">
                  <a16:creationId xmlns:a16="http://schemas.microsoft.com/office/drawing/2014/main" id="{024F6528-2E40-4D32-A217-A5E91A917DF7}"/>
                </a:ext>
              </a:extLst>
            </p:cNvPr>
            <p:cNvSpPr/>
            <p:nvPr/>
          </p:nvSpPr>
          <p:spPr bwMode="auto">
            <a:xfrm>
              <a:off x="21772563" y="12465051"/>
              <a:ext cx="1906588" cy="560388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5" y="4"/>
                </a:cxn>
                <a:cxn ang="0">
                  <a:pos x="9" y="2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9" y="0"/>
                </a:cxn>
                <a:cxn ang="0">
                  <a:pos x="13" y="2"/>
                </a:cxn>
                <a:cxn ang="0">
                  <a:pos x="15" y="3"/>
                </a:cxn>
                <a:cxn ang="0">
                  <a:pos x="17" y="5"/>
                </a:cxn>
              </a:cxnLst>
              <a:rect l="0" t="0" r="r" b="b"/>
              <a:pathLst>
                <a:path w="17" h="5">
                  <a:moveTo>
                    <a:pt x="17" y="5"/>
                  </a:moveTo>
                  <a:cubicBezTo>
                    <a:pt x="17" y="5"/>
                    <a:pt x="16" y="5"/>
                    <a:pt x="15" y="4"/>
                  </a:cubicBezTo>
                  <a:cubicBezTo>
                    <a:pt x="13" y="3"/>
                    <a:pt x="11" y="2"/>
                    <a:pt x="9" y="2"/>
                  </a:cubicBezTo>
                  <a:cubicBezTo>
                    <a:pt x="8" y="2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1" y="1"/>
                    <a:pt x="12" y="1"/>
                    <a:pt x="13" y="2"/>
                  </a:cubicBezTo>
                  <a:cubicBezTo>
                    <a:pt x="14" y="2"/>
                    <a:pt x="15" y="3"/>
                    <a:pt x="15" y="3"/>
                  </a:cubicBezTo>
                  <a:cubicBezTo>
                    <a:pt x="17" y="4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ļiḓe">
              <a:extLst>
                <a:ext uri="{FF2B5EF4-FFF2-40B4-BE49-F238E27FC236}">
                  <a16:creationId xmlns:a16="http://schemas.microsoft.com/office/drawing/2014/main" id="{C7B2D87D-EBB4-4466-A137-AE17AC05EF09}"/>
                </a:ext>
              </a:extLst>
            </p:cNvPr>
            <p:cNvSpPr/>
            <p:nvPr/>
          </p:nvSpPr>
          <p:spPr bwMode="auto">
            <a:xfrm>
              <a:off x="22221826" y="12017376"/>
              <a:ext cx="1346200" cy="447675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3"/>
                </a:cxn>
                <a:cxn ang="0">
                  <a:pos x="8" y="2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8" y="0"/>
                </a:cxn>
                <a:cxn ang="0">
                  <a:pos x="9" y="1"/>
                </a:cxn>
                <a:cxn ang="0">
                  <a:pos x="11" y="2"/>
                </a:cxn>
                <a:cxn ang="0">
                  <a:pos x="12" y="4"/>
                </a:cxn>
              </a:cxnLst>
              <a:rect l="0" t="0" r="r" b="b"/>
              <a:pathLst>
                <a:path w="12" h="4">
                  <a:moveTo>
                    <a:pt x="12" y="4"/>
                  </a:moveTo>
                  <a:cubicBezTo>
                    <a:pt x="12" y="4"/>
                    <a:pt x="12" y="3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0" y="2"/>
                    <a:pt x="11" y="2"/>
                  </a:cubicBezTo>
                  <a:cubicBezTo>
                    <a:pt x="12" y="3"/>
                    <a:pt x="12" y="4"/>
                    <a:pt x="12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sļîdè">
              <a:extLst>
                <a:ext uri="{FF2B5EF4-FFF2-40B4-BE49-F238E27FC236}">
                  <a16:creationId xmlns:a16="http://schemas.microsoft.com/office/drawing/2014/main" id="{B193E6A2-6BD4-4A3A-AA6A-860DC85DE360}"/>
                </a:ext>
              </a:extLst>
            </p:cNvPr>
            <p:cNvSpPr/>
            <p:nvPr/>
          </p:nvSpPr>
          <p:spPr bwMode="auto">
            <a:xfrm>
              <a:off x="20539076" y="20315238"/>
              <a:ext cx="1570038" cy="2579688"/>
            </a:xfrm>
            <a:custGeom>
              <a:avLst/>
              <a:gdLst/>
              <a:ahLst/>
              <a:cxnLst>
                <a:cxn ang="0">
                  <a:pos x="14" y="23"/>
                </a:cxn>
                <a:cxn ang="0">
                  <a:pos x="11" y="20"/>
                </a:cxn>
                <a:cxn ang="0">
                  <a:pos x="6" y="12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8" y="11"/>
                </a:cxn>
                <a:cxn ang="0">
                  <a:pos x="12" y="19"/>
                </a:cxn>
                <a:cxn ang="0">
                  <a:pos x="14" y="23"/>
                </a:cxn>
              </a:cxnLst>
              <a:rect l="0" t="0" r="r" b="b"/>
              <a:pathLst>
                <a:path w="14" h="23">
                  <a:moveTo>
                    <a:pt x="14" y="23"/>
                  </a:moveTo>
                  <a:cubicBezTo>
                    <a:pt x="14" y="23"/>
                    <a:pt x="12" y="22"/>
                    <a:pt x="11" y="20"/>
                  </a:cubicBezTo>
                  <a:cubicBezTo>
                    <a:pt x="9" y="18"/>
                    <a:pt x="8" y="15"/>
                    <a:pt x="6" y="12"/>
                  </a:cubicBezTo>
                  <a:cubicBezTo>
                    <a:pt x="4" y="9"/>
                    <a:pt x="3" y="6"/>
                    <a:pt x="1" y="4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1" y="1"/>
                    <a:pt x="2" y="3"/>
                  </a:cubicBezTo>
                  <a:cubicBezTo>
                    <a:pt x="4" y="5"/>
                    <a:pt x="6" y="8"/>
                    <a:pt x="8" y="11"/>
                  </a:cubicBezTo>
                  <a:cubicBezTo>
                    <a:pt x="9" y="14"/>
                    <a:pt x="11" y="17"/>
                    <a:pt x="12" y="19"/>
                  </a:cubicBezTo>
                  <a:cubicBezTo>
                    <a:pt x="13" y="22"/>
                    <a:pt x="14" y="23"/>
                    <a:pt x="14" y="2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$ḷïḑè">
              <a:extLst>
                <a:ext uri="{FF2B5EF4-FFF2-40B4-BE49-F238E27FC236}">
                  <a16:creationId xmlns:a16="http://schemas.microsoft.com/office/drawing/2014/main" id="{F0DC4F64-63F5-415E-BEBA-D360D5846198}"/>
                </a:ext>
              </a:extLst>
            </p:cNvPr>
            <p:cNvSpPr/>
            <p:nvPr/>
          </p:nvSpPr>
          <p:spPr bwMode="auto">
            <a:xfrm>
              <a:off x="21099463" y="19978688"/>
              <a:ext cx="2132013" cy="3363913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16" y="25"/>
                </a:cxn>
                <a:cxn ang="0">
                  <a:pos x="9" y="16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3" y="5"/>
                </a:cxn>
                <a:cxn ang="0">
                  <a:pos x="10" y="14"/>
                </a:cxn>
                <a:cxn ang="0">
                  <a:pos x="17" y="25"/>
                </a:cxn>
                <a:cxn ang="0">
                  <a:pos x="19" y="30"/>
                </a:cxn>
              </a:cxnLst>
              <a:rect l="0" t="0" r="r" b="b"/>
              <a:pathLst>
                <a:path w="19" h="30">
                  <a:moveTo>
                    <a:pt x="19" y="30"/>
                  </a:moveTo>
                  <a:cubicBezTo>
                    <a:pt x="19" y="30"/>
                    <a:pt x="18" y="28"/>
                    <a:pt x="16" y="25"/>
                  </a:cubicBezTo>
                  <a:cubicBezTo>
                    <a:pt x="14" y="23"/>
                    <a:pt x="11" y="19"/>
                    <a:pt x="9" y="16"/>
                  </a:cubicBezTo>
                  <a:cubicBezTo>
                    <a:pt x="6" y="12"/>
                    <a:pt x="4" y="8"/>
                    <a:pt x="2" y="5"/>
                  </a:cubicBez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1" y="2"/>
                    <a:pt x="3" y="5"/>
                  </a:cubicBezTo>
                  <a:cubicBezTo>
                    <a:pt x="5" y="7"/>
                    <a:pt x="8" y="11"/>
                    <a:pt x="10" y="14"/>
                  </a:cubicBezTo>
                  <a:cubicBezTo>
                    <a:pt x="13" y="18"/>
                    <a:pt x="15" y="22"/>
                    <a:pt x="17" y="25"/>
                  </a:cubicBezTo>
                  <a:cubicBezTo>
                    <a:pt x="18" y="28"/>
                    <a:pt x="19" y="30"/>
                    <a:pt x="19" y="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ṩ1íḓé">
              <a:extLst>
                <a:ext uri="{FF2B5EF4-FFF2-40B4-BE49-F238E27FC236}">
                  <a16:creationId xmlns:a16="http://schemas.microsoft.com/office/drawing/2014/main" id="{C08EEDB3-739D-4084-889F-8D156EA63797}"/>
                </a:ext>
              </a:extLst>
            </p:cNvPr>
            <p:cNvSpPr/>
            <p:nvPr/>
          </p:nvSpPr>
          <p:spPr bwMode="auto">
            <a:xfrm>
              <a:off x="21548726" y="19754851"/>
              <a:ext cx="1682750" cy="2354263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3" y="18"/>
                </a:cxn>
                <a:cxn ang="0">
                  <a:pos x="7" y="1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9" y="9"/>
                </a:cxn>
                <a:cxn ang="0">
                  <a:pos x="14" y="17"/>
                </a:cxn>
                <a:cxn ang="0">
                  <a:pos x="15" y="21"/>
                </a:cxn>
              </a:cxnLst>
              <a:rect l="0" t="0" r="r" b="b"/>
              <a:pathLst>
                <a:path w="15" h="21">
                  <a:moveTo>
                    <a:pt x="15" y="21"/>
                  </a:moveTo>
                  <a:cubicBezTo>
                    <a:pt x="15" y="21"/>
                    <a:pt x="14" y="19"/>
                    <a:pt x="13" y="18"/>
                  </a:cubicBezTo>
                  <a:cubicBezTo>
                    <a:pt x="11" y="16"/>
                    <a:pt x="9" y="13"/>
                    <a:pt x="7" y="11"/>
                  </a:cubicBezTo>
                  <a:cubicBezTo>
                    <a:pt x="5" y="8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3" y="2"/>
                  </a:cubicBezTo>
                  <a:cubicBezTo>
                    <a:pt x="5" y="4"/>
                    <a:pt x="7" y="7"/>
                    <a:pt x="9" y="9"/>
                  </a:cubicBezTo>
                  <a:cubicBezTo>
                    <a:pt x="11" y="12"/>
                    <a:pt x="12" y="15"/>
                    <a:pt x="14" y="17"/>
                  </a:cubicBezTo>
                  <a:cubicBezTo>
                    <a:pt x="15" y="19"/>
                    <a:pt x="15" y="21"/>
                    <a:pt x="15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ṣ1iḑê">
              <a:extLst>
                <a:ext uri="{FF2B5EF4-FFF2-40B4-BE49-F238E27FC236}">
                  <a16:creationId xmlns:a16="http://schemas.microsoft.com/office/drawing/2014/main" id="{80810DD8-398B-491B-B400-03CFE818C46D}"/>
                </a:ext>
              </a:extLst>
            </p:cNvPr>
            <p:cNvSpPr/>
            <p:nvPr/>
          </p:nvSpPr>
          <p:spPr bwMode="auto">
            <a:xfrm>
              <a:off x="30745113" y="13361988"/>
              <a:ext cx="5830888" cy="482282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8" y="37"/>
                </a:cxn>
                <a:cxn ang="0">
                  <a:pos x="23" y="24"/>
                </a:cxn>
                <a:cxn ang="0">
                  <a:pos x="16" y="32"/>
                </a:cxn>
                <a:cxn ang="0">
                  <a:pos x="15" y="20"/>
                </a:cxn>
                <a:cxn ang="0">
                  <a:pos x="4" y="26"/>
                </a:cxn>
                <a:cxn ang="0">
                  <a:pos x="9" y="9"/>
                </a:cxn>
                <a:cxn ang="0">
                  <a:pos x="7" y="6"/>
                </a:cxn>
                <a:cxn ang="0">
                  <a:pos x="13" y="0"/>
                </a:cxn>
              </a:cxnLst>
              <a:rect l="0" t="0" r="r" b="b"/>
              <a:pathLst>
                <a:path w="52" h="43">
                  <a:moveTo>
                    <a:pt x="13" y="0"/>
                  </a:moveTo>
                  <a:cubicBezTo>
                    <a:pt x="13" y="0"/>
                    <a:pt x="52" y="6"/>
                    <a:pt x="28" y="37"/>
                  </a:cubicBezTo>
                  <a:cubicBezTo>
                    <a:pt x="28" y="37"/>
                    <a:pt x="18" y="43"/>
                    <a:pt x="23" y="24"/>
                  </a:cubicBezTo>
                  <a:cubicBezTo>
                    <a:pt x="23" y="24"/>
                    <a:pt x="18" y="31"/>
                    <a:pt x="16" y="32"/>
                  </a:cubicBezTo>
                  <a:cubicBezTo>
                    <a:pt x="15" y="32"/>
                    <a:pt x="7" y="35"/>
                    <a:pt x="15" y="20"/>
                  </a:cubicBezTo>
                  <a:cubicBezTo>
                    <a:pt x="15" y="20"/>
                    <a:pt x="8" y="29"/>
                    <a:pt x="4" y="26"/>
                  </a:cubicBezTo>
                  <a:cubicBezTo>
                    <a:pt x="4" y="26"/>
                    <a:pt x="0" y="22"/>
                    <a:pt x="9" y="9"/>
                  </a:cubicBezTo>
                  <a:cubicBezTo>
                    <a:pt x="7" y="6"/>
                    <a:pt x="7" y="6"/>
                    <a:pt x="7" y="6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ṡlïḍè">
              <a:extLst>
                <a:ext uri="{FF2B5EF4-FFF2-40B4-BE49-F238E27FC236}">
                  <a16:creationId xmlns:a16="http://schemas.microsoft.com/office/drawing/2014/main" id="{25432A92-A4C3-4976-AAA2-FC7BDDBDBC2D}"/>
                </a:ext>
              </a:extLst>
            </p:cNvPr>
            <p:cNvSpPr/>
            <p:nvPr/>
          </p:nvSpPr>
          <p:spPr bwMode="auto">
            <a:xfrm>
              <a:off x="24128413" y="4840288"/>
              <a:ext cx="4933950" cy="5157788"/>
            </a:xfrm>
            <a:custGeom>
              <a:avLst/>
              <a:gdLst/>
              <a:ahLst/>
              <a:cxnLst>
                <a:cxn ang="0">
                  <a:pos x="40" y="39"/>
                </a:cxn>
                <a:cxn ang="0">
                  <a:pos x="8" y="15"/>
                </a:cxn>
                <a:cxn ang="0">
                  <a:pos x="19" y="23"/>
                </a:cxn>
                <a:cxn ang="0">
                  <a:pos x="10" y="28"/>
                </a:cxn>
                <a:cxn ang="0">
                  <a:pos x="21" y="32"/>
                </a:cxn>
                <a:cxn ang="0">
                  <a:pos x="12" y="41"/>
                </a:cxn>
                <a:cxn ang="0">
                  <a:pos x="29" y="41"/>
                </a:cxn>
                <a:cxn ang="0">
                  <a:pos x="32" y="44"/>
                </a:cxn>
                <a:cxn ang="0">
                  <a:pos x="40" y="39"/>
                </a:cxn>
              </a:cxnLst>
              <a:rect l="0" t="0" r="r" b="b"/>
              <a:pathLst>
                <a:path w="44" h="46">
                  <a:moveTo>
                    <a:pt x="40" y="39"/>
                  </a:moveTo>
                  <a:cubicBezTo>
                    <a:pt x="40" y="39"/>
                    <a:pt x="44" y="0"/>
                    <a:pt x="8" y="15"/>
                  </a:cubicBezTo>
                  <a:cubicBezTo>
                    <a:pt x="8" y="15"/>
                    <a:pt x="0" y="23"/>
                    <a:pt x="19" y="23"/>
                  </a:cubicBezTo>
                  <a:cubicBezTo>
                    <a:pt x="19" y="23"/>
                    <a:pt x="11" y="26"/>
                    <a:pt x="10" y="28"/>
                  </a:cubicBezTo>
                  <a:cubicBezTo>
                    <a:pt x="9" y="28"/>
                    <a:pt x="4" y="36"/>
                    <a:pt x="21" y="32"/>
                  </a:cubicBezTo>
                  <a:cubicBezTo>
                    <a:pt x="21" y="32"/>
                    <a:pt x="10" y="36"/>
                    <a:pt x="12" y="41"/>
                  </a:cubicBezTo>
                  <a:cubicBezTo>
                    <a:pt x="12" y="41"/>
                    <a:pt x="15" y="46"/>
                    <a:pt x="29" y="41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40" y="39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Sļíḍê">
              <a:extLst>
                <a:ext uri="{FF2B5EF4-FFF2-40B4-BE49-F238E27FC236}">
                  <a16:creationId xmlns:a16="http://schemas.microsoft.com/office/drawing/2014/main" id="{D425F503-AF26-4716-B7EC-A382F43EE2BC}"/>
                </a:ext>
              </a:extLst>
            </p:cNvPr>
            <p:cNvSpPr/>
            <p:nvPr/>
          </p:nvSpPr>
          <p:spPr bwMode="auto">
            <a:xfrm>
              <a:off x="24576088" y="8651876"/>
              <a:ext cx="10093325" cy="7739063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48" y="6"/>
                </a:cxn>
                <a:cxn ang="0">
                  <a:pos x="29" y="10"/>
                </a:cxn>
                <a:cxn ang="0">
                  <a:pos x="18" y="38"/>
                </a:cxn>
                <a:cxn ang="0">
                  <a:pos x="18" y="39"/>
                </a:cxn>
                <a:cxn ang="0">
                  <a:pos x="22" y="48"/>
                </a:cxn>
                <a:cxn ang="0">
                  <a:pos x="25" y="52"/>
                </a:cxn>
                <a:cxn ang="0">
                  <a:pos x="29" y="64"/>
                </a:cxn>
                <a:cxn ang="0">
                  <a:pos x="29" y="64"/>
                </a:cxn>
                <a:cxn ang="0">
                  <a:pos x="34" y="52"/>
                </a:cxn>
                <a:cxn ang="0">
                  <a:pos x="42" y="45"/>
                </a:cxn>
                <a:cxn ang="0">
                  <a:pos x="42" y="45"/>
                </a:cxn>
                <a:cxn ang="0">
                  <a:pos x="62" y="47"/>
                </a:cxn>
                <a:cxn ang="0">
                  <a:pos x="69" y="10"/>
                </a:cxn>
              </a:cxnLst>
              <a:rect l="0" t="0" r="r" b="b"/>
              <a:pathLst>
                <a:path w="90" h="69">
                  <a:moveTo>
                    <a:pt x="69" y="10"/>
                  </a:moveTo>
                  <a:cubicBezTo>
                    <a:pt x="69" y="10"/>
                    <a:pt x="60" y="0"/>
                    <a:pt x="48" y="6"/>
                  </a:cubicBezTo>
                  <a:cubicBezTo>
                    <a:pt x="48" y="6"/>
                    <a:pt x="33" y="0"/>
                    <a:pt x="29" y="10"/>
                  </a:cubicBezTo>
                  <a:cubicBezTo>
                    <a:pt x="29" y="10"/>
                    <a:pt x="0" y="27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7" y="46"/>
                    <a:pt x="22" y="48"/>
                  </a:cubicBezTo>
                  <a:cubicBezTo>
                    <a:pt x="24" y="50"/>
                    <a:pt x="25" y="52"/>
                    <a:pt x="25" y="52"/>
                  </a:cubicBezTo>
                  <a:cubicBezTo>
                    <a:pt x="20" y="69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1" y="64"/>
                    <a:pt x="34" y="52"/>
                    <a:pt x="34" y="52"/>
                  </a:cubicBezTo>
                  <a:cubicBezTo>
                    <a:pt x="38" y="51"/>
                    <a:pt x="41" y="48"/>
                    <a:pt x="42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45"/>
                    <a:pt x="48" y="55"/>
                    <a:pt x="62" y="47"/>
                  </a:cubicBezTo>
                  <a:cubicBezTo>
                    <a:pt x="75" y="38"/>
                    <a:pt x="90" y="30"/>
                    <a:pt x="69" y="10"/>
                  </a:cubicBezTo>
                  <a:close/>
                </a:path>
              </a:pathLst>
            </a:custGeom>
            <a:solidFill>
              <a:srgbClr val="EC707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ṧ1iḋê">
              <a:extLst>
                <a:ext uri="{FF2B5EF4-FFF2-40B4-BE49-F238E27FC236}">
                  <a16:creationId xmlns:a16="http://schemas.microsoft.com/office/drawing/2014/main" id="{80F9A2B3-D430-40AD-8C92-B8517316BB8A}"/>
                </a:ext>
              </a:extLst>
            </p:cNvPr>
            <p:cNvSpPr/>
            <p:nvPr/>
          </p:nvSpPr>
          <p:spPr bwMode="auto">
            <a:xfrm>
              <a:off x="25698451" y="8877301"/>
              <a:ext cx="7961313" cy="7177088"/>
            </a:xfrm>
            <a:custGeom>
              <a:avLst/>
              <a:gdLst/>
              <a:ahLst/>
              <a:cxnLst>
                <a:cxn ang="0">
                  <a:pos x="69" y="18"/>
                </a:cxn>
                <a:cxn ang="0">
                  <a:pos x="45" y="0"/>
                </a:cxn>
                <a:cxn ang="0">
                  <a:pos x="29" y="0"/>
                </a:cxn>
                <a:cxn ang="0">
                  <a:pos x="0" y="27"/>
                </a:cxn>
                <a:cxn ang="0">
                  <a:pos x="8" y="45"/>
                </a:cxn>
                <a:cxn ang="0">
                  <a:pos x="13" y="50"/>
                </a:cxn>
                <a:cxn ang="0">
                  <a:pos x="17" y="64"/>
                </a:cxn>
                <a:cxn ang="0">
                  <a:pos x="20" y="64"/>
                </a:cxn>
                <a:cxn ang="0">
                  <a:pos x="32" y="46"/>
                </a:cxn>
                <a:cxn ang="0">
                  <a:pos x="53" y="46"/>
                </a:cxn>
                <a:cxn ang="0">
                  <a:pos x="71" y="27"/>
                </a:cxn>
                <a:cxn ang="0">
                  <a:pos x="24" y="49"/>
                </a:cxn>
                <a:cxn ang="0">
                  <a:pos x="18" y="61"/>
                </a:cxn>
                <a:cxn ang="0">
                  <a:pos x="17" y="61"/>
                </a:cxn>
                <a:cxn ang="0">
                  <a:pos x="17" y="50"/>
                </a:cxn>
                <a:cxn ang="0">
                  <a:pos x="16" y="48"/>
                </a:cxn>
                <a:cxn ang="0">
                  <a:pos x="29" y="45"/>
                </a:cxn>
                <a:cxn ang="0">
                  <a:pos x="53" y="42"/>
                </a:cxn>
                <a:cxn ang="0">
                  <a:pos x="51" y="43"/>
                </a:cxn>
                <a:cxn ang="0">
                  <a:pos x="50" y="31"/>
                </a:cxn>
                <a:cxn ang="0">
                  <a:pos x="59" y="27"/>
                </a:cxn>
                <a:cxn ang="0">
                  <a:pos x="44" y="27"/>
                </a:cxn>
                <a:cxn ang="0">
                  <a:pos x="41" y="28"/>
                </a:cxn>
                <a:cxn ang="0">
                  <a:pos x="48" y="45"/>
                </a:cxn>
                <a:cxn ang="0">
                  <a:pos x="33" y="42"/>
                </a:cxn>
                <a:cxn ang="0">
                  <a:pos x="29" y="41"/>
                </a:cxn>
                <a:cxn ang="0">
                  <a:pos x="39" y="38"/>
                </a:cxn>
                <a:cxn ang="0">
                  <a:pos x="41" y="35"/>
                </a:cxn>
                <a:cxn ang="0">
                  <a:pos x="34" y="29"/>
                </a:cxn>
                <a:cxn ang="0">
                  <a:pos x="42" y="21"/>
                </a:cxn>
                <a:cxn ang="0">
                  <a:pos x="30" y="28"/>
                </a:cxn>
                <a:cxn ang="0">
                  <a:pos x="30" y="35"/>
                </a:cxn>
                <a:cxn ang="0">
                  <a:pos x="11" y="43"/>
                </a:cxn>
                <a:cxn ang="0">
                  <a:pos x="22" y="32"/>
                </a:cxn>
                <a:cxn ang="0">
                  <a:pos x="23" y="30"/>
                </a:cxn>
                <a:cxn ang="0">
                  <a:pos x="29" y="21"/>
                </a:cxn>
                <a:cxn ang="0">
                  <a:pos x="28" y="13"/>
                </a:cxn>
                <a:cxn ang="0">
                  <a:pos x="19" y="13"/>
                </a:cxn>
                <a:cxn ang="0">
                  <a:pos x="25" y="16"/>
                </a:cxn>
                <a:cxn ang="0">
                  <a:pos x="22" y="21"/>
                </a:cxn>
                <a:cxn ang="0">
                  <a:pos x="8" y="23"/>
                </a:cxn>
                <a:cxn ang="0">
                  <a:pos x="9" y="26"/>
                </a:cxn>
                <a:cxn ang="0">
                  <a:pos x="20" y="23"/>
                </a:cxn>
                <a:cxn ang="0">
                  <a:pos x="20" y="29"/>
                </a:cxn>
                <a:cxn ang="0">
                  <a:pos x="4" y="27"/>
                </a:cxn>
                <a:cxn ang="0">
                  <a:pos x="21" y="8"/>
                </a:cxn>
                <a:cxn ang="0">
                  <a:pos x="37" y="16"/>
                </a:cxn>
                <a:cxn ang="0">
                  <a:pos x="39" y="17"/>
                </a:cxn>
                <a:cxn ang="0">
                  <a:pos x="25" y="4"/>
                </a:cxn>
                <a:cxn ang="0">
                  <a:pos x="37" y="5"/>
                </a:cxn>
                <a:cxn ang="0">
                  <a:pos x="45" y="4"/>
                </a:cxn>
                <a:cxn ang="0">
                  <a:pos x="45" y="9"/>
                </a:cxn>
                <a:cxn ang="0">
                  <a:pos x="45" y="15"/>
                </a:cxn>
                <a:cxn ang="0">
                  <a:pos x="47" y="13"/>
                </a:cxn>
                <a:cxn ang="0">
                  <a:pos x="56" y="8"/>
                </a:cxn>
                <a:cxn ang="0">
                  <a:pos x="63" y="15"/>
                </a:cxn>
                <a:cxn ang="0">
                  <a:pos x="48" y="16"/>
                </a:cxn>
                <a:cxn ang="0">
                  <a:pos x="48" y="20"/>
                </a:cxn>
                <a:cxn ang="0">
                  <a:pos x="51" y="22"/>
                </a:cxn>
                <a:cxn ang="0">
                  <a:pos x="52" y="24"/>
                </a:cxn>
                <a:cxn ang="0">
                  <a:pos x="54" y="20"/>
                </a:cxn>
                <a:cxn ang="0">
                  <a:pos x="68" y="27"/>
                </a:cxn>
              </a:cxnLst>
              <a:rect l="0" t="0" r="r" b="b"/>
              <a:pathLst>
                <a:path w="71" h="64">
                  <a:moveTo>
                    <a:pt x="69" y="18"/>
                  </a:moveTo>
                  <a:cubicBezTo>
                    <a:pt x="69" y="18"/>
                    <a:pt x="69" y="18"/>
                    <a:pt x="69" y="18"/>
                  </a:cubicBezTo>
                  <a:cubicBezTo>
                    <a:pt x="67" y="15"/>
                    <a:pt x="64" y="11"/>
                    <a:pt x="60" y="7"/>
                  </a:cubicBezTo>
                  <a:cubicBezTo>
                    <a:pt x="60" y="7"/>
                    <a:pt x="54" y="0"/>
                    <a:pt x="45" y="0"/>
                  </a:cubicBezTo>
                  <a:cubicBezTo>
                    <a:pt x="43" y="0"/>
                    <a:pt x="40" y="1"/>
                    <a:pt x="38" y="2"/>
                  </a:cubicBezTo>
                  <a:cubicBezTo>
                    <a:pt x="36" y="1"/>
                    <a:pt x="32" y="0"/>
                    <a:pt x="29" y="0"/>
                  </a:cubicBezTo>
                  <a:cubicBezTo>
                    <a:pt x="23" y="0"/>
                    <a:pt x="20" y="2"/>
                    <a:pt x="18" y="6"/>
                  </a:cubicBezTo>
                  <a:cubicBezTo>
                    <a:pt x="15" y="8"/>
                    <a:pt x="1" y="18"/>
                    <a:pt x="0" y="27"/>
                  </a:cubicBezTo>
                  <a:cubicBezTo>
                    <a:pt x="0" y="31"/>
                    <a:pt x="2" y="34"/>
                    <a:pt x="6" y="37"/>
                  </a:cubicBezTo>
                  <a:cubicBezTo>
                    <a:pt x="6" y="39"/>
                    <a:pt x="6" y="42"/>
                    <a:pt x="8" y="45"/>
                  </a:cubicBezTo>
                  <a:cubicBezTo>
                    <a:pt x="9" y="46"/>
                    <a:pt x="10" y="46"/>
                    <a:pt x="11" y="47"/>
                  </a:cubicBezTo>
                  <a:cubicBezTo>
                    <a:pt x="12" y="48"/>
                    <a:pt x="13" y="49"/>
                    <a:pt x="13" y="50"/>
                  </a:cubicBezTo>
                  <a:cubicBezTo>
                    <a:pt x="12" y="57"/>
                    <a:pt x="12" y="61"/>
                    <a:pt x="13" y="63"/>
                  </a:cubicBezTo>
                  <a:cubicBezTo>
                    <a:pt x="14" y="64"/>
                    <a:pt x="15" y="64"/>
                    <a:pt x="17" y="64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3"/>
                    <a:pt x="22" y="63"/>
                    <a:pt x="26" y="52"/>
                  </a:cubicBezTo>
                  <a:cubicBezTo>
                    <a:pt x="29" y="50"/>
                    <a:pt x="31" y="48"/>
                    <a:pt x="32" y="46"/>
                  </a:cubicBezTo>
                  <a:cubicBezTo>
                    <a:pt x="34" y="48"/>
                    <a:pt x="37" y="50"/>
                    <a:pt x="42" y="50"/>
                  </a:cubicBezTo>
                  <a:cubicBezTo>
                    <a:pt x="45" y="50"/>
                    <a:pt x="49" y="49"/>
                    <a:pt x="53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3" y="40"/>
                    <a:pt x="70" y="35"/>
                    <a:pt x="71" y="27"/>
                  </a:cubicBezTo>
                  <a:cubicBezTo>
                    <a:pt x="71" y="24"/>
                    <a:pt x="71" y="21"/>
                    <a:pt x="69" y="18"/>
                  </a:cubicBezTo>
                  <a:close/>
                  <a:moveTo>
                    <a:pt x="24" y="49"/>
                  </a:moveTo>
                  <a:cubicBezTo>
                    <a:pt x="23" y="49"/>
                    <a:pt x="23" y="49"/>
                    <a:pt x="23" y="50"/>
                  </a:cubicBezTo>
                  <a:cubicBezTo>
                    <a:pt x="21" y="54"/>
                    <a:pt x="19" y="59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7" y="61"/>
                    <a:pt x="17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0"/>
                    <a:pt x="15" y="58"/>
                    <a:pt x="17" y="50"/>
                  </a:cubicBezTo>
                  <a:cubicBezTo>
                    <a:pt x="17" y="50"/>
                    <a:pt x="17" y="49"/>
                    <a:pt x="17" y="49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9" y="48"/>
                    <a:pt x="23" y="47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8" y="46"/>
                    <a:pt x="26" y="48"/>
                    <a:pt x="24" y="49"/>
                  </a:cubicBezTo>
                  <a:close/>
                  <a:moveTo>
                    <a:pt x="53" y="42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46" y="36"/>
                    <a:pt x="49" y="32"/>
                  </a:cubicBezTo>
                  <a:cubicBezTo>
                    <a:pt x="50" y="32"/>
                    <a:pt x="50" y="32"/>
                    <a:pt x="50" y="31"/>
                  </a:cubicBezTo>
                  <a:cubicBezTo>
                    <a:pt x="52" y="31"/>
                    <a:pt x="54" y="30"/>
                    <a:pt x="58" y="29"/>
                  </a:cubicBezTo>
                  <a:cubicBezTo>
                    <a:pt x="59" y="29"/>
                    <a:pt x="59" y="28"/>
                    <a:pt x="59" y="27"/>
                  </a:cubicBezTo>
                  <a:cubicBezTo>
                    <a:pt x="58" y="26"/>
                    <a:pt x="57" y="26"/>
                    <a:pt x="56" y="26"/>
                  </a:cubicBezTo>
                  <a:cubicBezTo>
                    <a:pt x="46" y="30"/>
                    <a:pt x="44" y="27"/>
                    <a:pt x="44" y="27"/>
                  </a:cubicBezTo>
                  <a:cubicBezTo>
                    <a:pt x="43" y="26"/>
                    <a:pt x="42" y="26"/>
                    <a:pt x="41" y="26"/>
                  </a:cubicBezTo>
                  <a:cubicBezTo>
                    <a:pt x="41" y="26"/>
                    <a:pt x="40" y="27"/>
                    <a:pt x="41" y="28"/>
                  </a:cubicBezTo>
                  <a:cubicBezTo>
                    <a:pt x="41" y="28"/>
                    <a:pt x="42" y="31"/>
                    <a:pt x="46" y="31"/>
                  </a:cubicBezTo>
                  <a:cubicBezTo>
                    <a:pt x="43" y="37"/>
                    <a:pt x="47" y="43"/>
                    <a:pt x="48" y="45"/>
                  </a:cubicBezTo>
                  <a:cubicBezTo>
                    <a:pt x="46" y="46"/>
                    <a:pt x="44" y="46"/>
                    <a:pt x="42" y="46"/>
                  </a:cubicBezTo>
                  <a:cubicBezTo>
                    <a:pt x="36" y="46"/>
                    <a:pt x="34" y="42"/>
                    <a:pt x="33" y="42"/>
                  </a:cubicBezTo>
                  <a:cubicBezTo>
                    <a:pt x="33" y="42"/>
                    <a:pt x="33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5" y="37"/>
                    <a:pt x="39" y="38"/>
                    <a:pt x="39" y="38"/>
                  </a:cubicBezTo>
                  <a:cubicBezTo>
                    <a:pt x="40" y="39"/>
                    <a:pt x="41" y="38"/>
                    <a:pt x="42" y="37"/>
                  </a:cubicBezTo>
                  <a:cubicBezTo>
                    <a:pt x="42" y="37"/>
                    <a:pt x="42" y="36"/>
                    <a:pt x="41" y="35"/>
                  </a:cubicBezTo>
                  <a:cubicBezTo>
                    <a:pt x="41" y="35"/>
                    <a:pt x="38" y="34"/>
                    <a:pt x="34" y="34"/>
                  </a:cubicBezTo>
                  <a:cubicBezTo>
                    <a:pt x="34" y="33"/>
                    <a:pt x="33" y="31"/>
                    <a:pt x="34" y="29"/>
                  </a:cubicBezTo>
                  <a:cubicBezTo>
                    <a:pt x="34" y="25"/>
                    <a:pt x="36" y="23"/>
                    <a:pt x="40" y="23"/>
                  </a:cubicBezTo>
                  <a:cubicBezTo>
                    <a:pt x="41" y="23"/>
                    <a:pt x="42" y="22"/>
                    <a:pt x="42" y="21"/>
                  </a:cubicBezTo>
                  <a:cubicBezTo>
                    <a:pt x="41" y="20"/>
                    <a:pt x="41" y="20"/>
                    <a:pt x="40" y="20"/>
                  </a:cubicBezTo>
                  <a:cubicBezTo>
                    <a:pt x="34" y="20"/>
                    <a:pt x="31" y="23"/>
                    <a:pt x="30" y="28"/>
                  </a:cubicBezTo>
                  <a:cubicBezTo>
                    <a:pt x="30" y="31"/>
                    <a:pt x="30" y="34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7"/>
                    <a:pt x="26" y="39"/>
                    <a:pt x="25" y="42"/>
                  </a:cubicBezTo>
                  <a:cubicBezTo>
                    <a:pt x="18" y="45"/>
                    <a:pt x="13" y="45"/>
                    <a:pt x="11" y="43"/>
                  </a:cubicBezTo>
                  <a:cubicBezTo>
                    <a:pt x="9" y="41"/>
                    <a:pt x="9" y="38"/>
                    <a:pt x="9" y="37"/>
                  </a:cubicBezTo>
                  <a:cubicBezTo>
                    <a:pt x="11" y="36"/>
                    <a:pt x="15" y="33"/>
                    <a:pt x="22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4" y="31"/>
                    <a:pt x="24" y="30"/>
                    <a:pt x="23" y="30"/>
                  </a:cubicBezTo>
                  <a:cubicBezTo>
                    <a:pt x="23" y="30"/>
                    <a:pt x="23" y="27"/>
                    <a:pt x="24" y="24"/>
                  </a:cubicBezTo>
                  <a:cubicBezTo>
                    <a:pt x="25" y="23"/>
                    <a:pt x="26" y="21"/>
                    <a:pt x="29" y="21"/>
                  </a:cubicBezTo>
                  <a:cubicBezTo>
                    <a:pt x="29" y="21"/>
                    <a:pt x="30" y="20"/>
                    <a:pt x="30" y="19"/>
                  </a:cubicBezTo>
                  <a:cubicBezTo>
                    <a:pt x="30" y="19"/>
                    <a:pt x="30" y="15"/>
                    <a:pt x="28" y="13"/>
                  </a:cubicBezTo>
                  <a:cubicBezTo>
                    <a:pt x="26" y="12"/>
                    <a:pt x="24" y="11"/>
                    <a:pt x="21" y="11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20" y="14"/>
                    <a:pt x="20" y="15"/>
                    <a:pt x="21" y="15"/>
                  </a:cubicBezTo>
                  <a:cubicBezTo>
                    <a:pt x="23" y="15"/>
                    <a:pt x="24" y="15"/>
                    <a:pt x="25" y="16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5" y="19"/>
                    <a:pt x="23" y="19"/>
                    <a:pt x="22" y="21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17" y="19"/>
                    <a:pt x="9" y="22"/>
                    <a:pt x="8" y="23"/>
                  </a:cubicBezTo>
                  <a:cubicBezTo>
                    <a:pt x="7" y="23"/>
                    <a:pt x="7" y="24"/>
                    <a:pt x="8" y="25"/>
                  </a:cubicBezTo>
                  <a:cubicBezTo>
                    <a:pt x="8" y="26"/>
                    <a:pt x="8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3" y="24"/>
                    <a:pt x="18" y="23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5"/>
                    <a:pt x="20" y="28"/>
                    <a:pt x="20" y="29"/>
                  </a:cubicBezTo>
                  <a:cubicBezTo>
                    <a:pt x="14" y="30"/>
                    <a:pt x="10" y="33"/>
                    <a:pt x="8" y="34"/>
                  </a:cubicBezTo>
                  <a:cubicBezTo>
                    <a:pt x="5" y="32"/>
                    <a:pt x="4" y="30"/>
                    <a:pt x="4" y="27"/>
                  </a:cubicBezTo>
                  <a:cubicBezTo>
                    <a:pt x="4" y="20"/>
                    <a:pt x="16" y="12"/>
                    <a:pt x="20" y="9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6" y="8"/>
                    <a:pt x="35" y="10"/>
                    <a:pt x="37" y="16"/>
                  </a:cubicBezTo>
                  <a:cubicBezTo>
                    <a:pt x="37" y="16"/>
                    <a:pt x="38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6"/>
                    <a:pt x="41" y="15"/>
                    <a:pt x="40" y="14"/>
                  </a:cubicBezTo>
                  <a:cubicBezTo>
                    <a:pt x="38" y="8"/>
                    <a:pt x="30" y="5"/>
                    <a:pt x="25" y="4"/>
                  </a:cubicBezTo>
                  <a:cubicBezTo>
                    <a:pt x="26" y="4"/>
                    <a:pt x="27" y="4"/>
                    <a:pt x="29" y="4"/>
                  </a:cubicBezTo>
                  <a:cubicBezTo>
                    <a:pt x="33" y="4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41" y="4"/>
                    <a:pt x="43" y="4"/>
                    <a:pt x="45" y="4"/>
                  </a:cubicBezTo>
                  <a:cubicBezTo>
                    <a:pt x="48" y="4"/>
                    <a:pt x="50" y="4"/>
                    <a:pt x="52" y="5"/>
                  </a:cubicBezTo>
                  <a:cubicBezTo>
                    <a:pt x="49" y="6"/>
                    <a:pt x="46" y="7"/>
                    <a:pt x="45" y="9"/>
                  </a:cubicBezTo>
                  <a:cubicBezTo>
                    <a:pt x="44" y="10"/>
                    <a:pt x="43" y="12"/>
                    <a:pt x="44" y="14"/>
                  </a:cubicBezTo>
                  <a:cubicBezTo>
                    <a:pt x="44" y="14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7" y="12"/>
                    <a:pt x="47" y="11"/>
                    <a:pt x="47" y="11"/>
                  </a:cubicBezTo>
                  <a:cubicBezTo>
                    <a:pt x="49" y="9"/>
                    <a:pt x="53" y="8"/>
                    <a:pt x="56" y="8"/>
                  </a:cubicBezTo>
                  <a:cubicBezTo>
                    <a:pt x="57" y="9"/>
                    <a:pt x="57" y="10"/>
                    <a:pt x="57" y="10"/>
                  </a:cubicBezTo>
                  <a:cubicBezTo>
                    <a:pt x="59" y="12"/>
                    <a:pt x="61" y="13"/>
                    <a:pt x="63" y="15"/>
                  </a:cubicBezTo>
                  <a:cubicBezTo>
                    <a:pt x="58" y="15"/>
                    <a:pt x="53" y="17"/>
                    <a:pt x="52" y="18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47" y="16"/>
                    <a:pt x="47" y="17"/>
                    <a:pt x="46" y="18"/>
                  </a:cubicBezTo>
                  <a:cubicBezTo>
                    <a:pt x="46" y="19"/>
                    <a:pt x="47" y="20"/>
                    <a:pt x="48" y="20"/>
                  </a:cubicBezTo>
                  <a:cubicBezTo>
                    <a:pt x="48" y="20"/>
                    <a:pt x="50" y="20"/>
                    <a:pt x="50" y="21"/>
                  </a:cubicBezTo>
                  <a:cubicBezTo>
                    <a:pt x="50" y="21"/>
                    <a:pt x="51" y="22"/>
                    <a:pt x="51" y="22"/>
                  </a:cubicBezTo>
                  <a:cubicBezTo>
                    <a:pt x="50" y="23"/>
                    <a:pt x="51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4"/>
                    <a:pt x="54" y="24"/>
                    <a:pt x="54" y="23"/>
                  </a:cubicBezTo>
                  <a:cubicBezTo>
                    <a:pt x="54" y="22"/>
                    <a:pt x="54" y="21"/>
                    <a:pt x="54" y="20"/>
                  </a:cubicBezTo>
                  <a:cubicBezTo>
                    <a:pt x="56" y="19"/>
                    <a:pt x="62" y="17"/>
                    <a:pt x="66" y="20"/>
                  </a:cubicBezTo>
                  <a:cubicBezTo>
                    <a:pt x="67" y="22"/>
                    <a:pt x="68" y="25"/>
                    <a:pt x="68" y="27"/>
                  </a:cubicBezTo>
                  <a:cubicBezTo>
                    <a:pt x="67" y="33"/>
                    <a:pt x="60" y="37"/>
                    <a:pt x="53" y="42"/>
                  </a:cubicBezTo>
                  <a:close/>
                </a:path>
              </a:pathLst>
            </a:custGeom>
            <a:solidFill>
              <a:srgbClr val="E6001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ṡḷïďe">
              <a:extLst>
                <a:ext uri="{FF2B5EF4-FFF2-40B4-BE49-F238E27FC236}">
                  <a16:creationId xmlns:a16="http://schemas.microsoft.com/office/drawing/2014/main" id="{D6485902-9181-47CE-BC48-FCE15B6ADE25}"/>
                </a:ext>
              </a:extLst>
            </p:cNvPr>
            <p:cNvSpPr/>
            <p:nvPr/>
          </p:nvSpPr>
          <p:spPr bwMode="auto">
            <a:xfrm>
              <a:off x="25249188" y="5511801"/>
              <a:ext cx="2579688" cy="561975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9" y="3"/>
                </a:cxn>
                <a:cxn ang="0">
                  <a:pos x="11" y="2"/>
                </a:cxn>
                <a:cxn ang="0">
                  <a:pos x="9" y="2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9" y="2"/>
                </a:cxn>
                <a:cxn ang="0">
                  <a:pos x="23" y="4"/>
                </a:cxn>
              </a:cxnLst>
              <a:rect l="0" t="0" r="r" b="b"/>
              <a:pathLst>
                <a:path w="23" h="5">
                  <a:moveTo>
                    <a:pt x="23" y="4"/>
                  </a:moveTo>
                  <a:cubicBezTo>
                    <a:pt x="23" y="4"/>
                    <a:pt x="21" y="4"/>
                    <a:pt x="19" y="3"/>
                  </a:cubicBezTo>
                  <a:cubicBezTo>
                    <a:pt x="17" y="3"/>
                    <a:pt x="14" y="2"/>
                    <a:pt x="11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3" y="0"/>
                    <a:pt x="14" y="1"/>
                    <a:pt x="16" y="1"/>
                  </a:cubicBezTo>
                  <a:cubicBezTo>
                    <a:pt x="17" y="1"/>
                    <a:pt x="18" y="2"/>
                    <a:pt x="19" y="2"/>
                  </a:cubicBezTo>
                  <a:cubicBezTo>
                    <a:pt x="22" y="3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šļïde">
              <a:extLst>
                <a:ext uri="{FF2B5EF4-FFF2-40B4-BE49-F238E27FC236}">
                  <a16:creationId xmlns:a16="http://schemas.microsoft.com/office/drawing/2014/main" id="{FD91AF35-B094-4CDB-AD8D-9AC8073B12F0}"/>
                </a:ext>
              </a:extLst>
            </p:cNvPr>
            <p:cNvSpPr/>
            <p:nvPr/>
          </p:nvSpPr>
          <p:spPr bwMode="auto">
            <a:xfrm>
              <a:off x="25585738" y="4951413"/>
              <a:ext cx="1906588" cy="336550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6" y="2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7" y="3"/>
                </a:cxn>
              </a:cxnLst>
              <a:rect l="0" t="0" r="r" b="b"/>
              <a:pathLst>
                <a:path w="17" h="3">
                  <a:moveTo>
                    <a:pt x="17" y="3"/>
                  </a:moveTo>
                  <a:cubicBezTo>
                    <a:pt x="17" y="3"/>
                    <a:pt x="17" y="3"/>
                    <a:pt x="16" y="3"/>
                  </a:cubicBezTo>
                  <a:cubicBezTo>
                    <a:pt x="16" y="2"/>
                    <a:pt x="15" y="2"/>
                    <a:pt x="14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4" y="2"/>
                    <a:pt x="3" y="2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4" y="1"/>
                    <a:pt x="15" y="1"/>
                  </a:cubicBezTo>
                  <a:cubicBezTo>
                    <a:pt x="16" y="2"/>
                    <a:pt x="17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ṡļïḋé">
              <a:extLst>
                <a:ext uri="{FF2B5EF4-FFF2-40B4-BE49-F238E27FC236}">
                  <a16:creationId xmlns:a16="http://schemas.microsoft.com/office/drawing/2014/main" id="{FCF11858-9D25-400B-B556-F02715CAAE8E}"/>
                </a:ext>
              </a:extLst>
            </p:cNvPr>
            <p:cNvSpPr/>
            <p:nvPr/>
          </p:nvSpPr>
          <p:spPr bwMode="auto">
            <a:xfrm>
              <a:off x="34893251" y="14258926"/>
              <a:ext cx="673100" cy="2466975"/>
            </a:xfrm>
            <a:custGeom>
              <a:avLst/>
              <a:gdLst/>
              <a:ahLst/>
              <a:cxnLst>
                <a:cxn ang="0">
                  <a:pos x="4" y="22"/>
                </a:cxn>
                <a:cxn ang="0">
                  <a:pos x="4" y="18"/>
                </a:cxn>
                <a:cxn ang="0">
                  <a:pos x="4" y="10"/>
                </a:cxn>
                <a:cxn ang="0">
                  <a:pos x="4" y="8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5" y="6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4" y="22"/>
                </a:cxn>
              </a:cxnLst>
              <a:rect l="0" t="0" r="r" b="b"/>
              <a:pathLst>
                <a:path w="6" h="22">
                  <a:moveTo>
                    <a:pt x="4" y="22"/>
                  </a:moveTo>
                  <a:cubicBezTo>
                    <a:pt x="4" y="22"/>
                    <a:pt x="4" y="21"/>
                    <a:pt x="4" y="18"/>
                  </a:cubicBezTo>
                  <a:cubicBezTo>
                    <a:pt x="5" y="16"/>
                    <a:pt x="4" y="13"/>
                    <a:pt x="4" y="10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8"/>
                    <a:pt x="3" y="7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3" y="2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5"/>
                    <a:pt x="5" y="5"/>
                    <a:pt x="5" y="6"/>
                  </a:cubicBezTo>
                  <a:cubicBezTo>
                    <a:pt x="5" y="7"/>
                    <a:pt x="6" y="9"/>
                    <a:pt x="6" y="10"/>
                  </a:cubicBezTo>
                  <a:cubicBezTo>
                    <a:pt x="6" y="12"/>
                    <a:pt x="6" y="13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5" y="21"/>
                    <a:pt x="4" y="22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şḷíḍè">
              <a:extLst>
                <a:ext uri="{FF2B5EF4-FFF2-40B4-BE49-F238E27FC236}">
                  <a16:creationId xmlns:a16="http://schemas.microsoft.com/office/drawing/2014/main" id="{82DEEFB8-352D-4E77-BF93-BAD7B86F7659}"/>
                </a:ext>
              </a:extLst>
            </p:cNvPr>
            <p:cNvSpPr/>
            <p:nvPr/>
          </p:nvSpPr>
          <p:spPr bwMode="auto">
            <a:xfrm>
              <a:off x="35679063" y="14484351"/>
              <a:ext cx="560388" cy="1793875"/>
            </a:xfrm>
            <a:custGeom>
              <a:avLst/>
              <a:gdLst/>
              <a:ahLst/>
              <a:cxnLst>
                <a:cxn ang="0">
                  <a:pos x="3" y="16"/>
                </a:cxn>
                <a:cxn ang="0">
                  <a:pos x="3" y="15"/>
                </a:cxn>
                <a:cxn ang="0">
                  <a:pos x="3" y="13"/>
                </a:cxn>
                <a:cxn ang="0">
                  <a:pos x="3" y="11"/>
                </a:cxn>
                <a:cxn ang="0">
                  <a:pos x="3" y="9"/>
                </a:cxn>
                <a:cxn ang="0">
                  <a:pos x="3" y="8"/>
                </a:cxn>
                <a:cxn ang="0">
                  <a:pos x="2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1"/>
                </a:cxn>
                <a:cxn ang="0">
                  <a:pos x="4" y="13"/>
                </a:cxn>
                <a:cxn ang="0">
                  <a:pos x="3" y="16"/>
                </a:cxn>
              </a:cxnLst>
              <a:rect l="0" t="0" r="r" b="b"/>
              <a:pathLst>
                <a:path w="5" h="16">
                  <a:moveTo>
                    <a:pt x="3" y="16"/>
                  </a:move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7"/>
                    <a:pt x="2" y="6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ubicBezTo>
                    <a:pt x="3" y="2"/>
                    <a:pt x="3" y="3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6"/>
                    <a:pt x="5" y="7"/>
                    <a:pt x="5" y="7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4" y="13"/>
                    <a:pt x="4" y="13"/>
                  </a:cubicBezTo>
                  <a:cubicBezTo>
                    <a:pt x="4" y="15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1íde">
              <a:extLst>
                <a:ext uri="{FF2B5EF4-FFF2-40B4-BE49-F238E27FC236}">
                  <a16:creationId xmlns:a16="http://schemas.microsoft.com/office/drawing/2014/main" id="{B19D6CA1-E2AC-403F-8D52-428A88072173}"/>
                </a:ext>
              </a:extLst>
            </p:cNvPr>
            <p:cNvSpPr/>
            <p:nvPr/>
          </p:nvSpPr>
          <p:spPr bwMode="auto">
            <a:xfrm>
              <a:off x="25922288" y="17399001"/>
              <a:ext cx="1009650" cy="3140075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4"/>
                </a:cxn>
                <a:cxn ang="0">
                  <a:pos x="3" y="14"/>
                </a:cxn>
                <a:cxn ang="0">
                  <a:pos x="7" y="4"/>
                </a:cxn>
                <a:cxn ang="0">
                  <a:pos x="9" y="0"/>
                </a:cxn>
                <a:cxn ang="0">
                  <a:pos x="8" y="5"/>
                </a:cxn>
                <a:cxn ang="0">
                  <a:pos x="5" y="15"/>
                </a:cxn>
                <a:cxn ang="0">
                  <a:pos x="2" y="24"/>
                </a:cxn>
                <a:cxn ang="0">
                  <a:pos x="0" y="28"/>
                </a:cxn>
              </a:cxnLst>
              <a:rect l="0" t="0" r="r" b="b"/>
              <a:pathLst>
                <a:path w="9" h="28">
                  <a:moveTo>
                    <a:pt x="0" y="28"/>
                  </a:moveTo>
                  <a:cubicBezTo>
                    <a:pt x="0" y="28"/>
                    <a:pt x="0" y="27"/>
                    <a:pt x="1" y="24"/>
                  </a:cubicBezTo>
                  <a:cubicBezTo>
                    <a:pt x="1" y="21"/>
                    <a:pt x="2" y="18"/>
                    <a:pt x="3" y="14"/>
                  </a:cubicBezTo>
                  <a:cubicBezTo>
                    <a:pt x="4" y="10"/>
                    <a:pt x="6" y="7"/>
                    <a:pt x="7" y="4"/>
                  </a:cubicBezTo>
                  <a:cubicBezTo>
                    <a:pt x="8" y="2"/>
                    <a:pt x="9" y="0"/>
                    <a:pt x="9" y="0"/>
                  </a:cubicBezTo>
                  <a:cubicBezTo>
                    <a:pt x="9" y="0"/>
                    <a:pt x="8" y="2"/>
                    <a:pt x="8" y="5"/>
                  </a:cubicBezTo>
                  <a:cubicBezTo>
                    <a:pt x="7" y="7"/>
                    <a:pt x="6" y="11"/>
                    <a:pt x="5" y="15"/>
                  </a:cubicBezTo>
                  <a:cubicBezTo>
                    <a:pt x="4" y="18"/>
                    <a:pt x="3" y="22"/>
                    <a:pt x="2" y="24"/>
                  </a:cubicBezTo>
                  <a:cubicBezTo>
                    <a:pt x="1" y="27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şľíḍè">
              <a:extLst>
                <a:ext uri="{FF2B5EF4-FFF2-40B4-BE49-F238E27FC236}">
                  <a16:creationId xmlns:a16="http://schemas.microsoft.com/office/drawing/2014/main" id="{57C79C24-49A3-4E64-AE0C-58798B720873}"/>
                </a:ext>
              </a:extLst>
            </p:cNvPr>
            <p:cNvSpPr/>
            <p:nvPr/>
          </p:nvSpPr>
          <p:spPr bwMode="auto">
            <a:xfrm>
              <a:off x="26258838" y="16390938"/>
              <a:ext cx="1906588" cy="5718175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" y="43"/>
                </a:cxn>
                <a:cxn ang="0">
                  <a:pos x="8" y="2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5" y="8"/>
                </a:cxn>
                <a:cxn ang="0">
                  <a:pos x="10" y="26"/>
                </a:cxn>
                <a:cxn ang="0">
                  <a:pos x="3" y="43"/>
                </a:cxn>
                <a:cxn ang="0">
                  <a:pos x="0" y="51"/>
                </a:cxn>
              </a:cxnLst>
              <a:rect l="0" t="0" r="r" b="b"/>
              <a:pathLst>
                <a:path w="17" h="51">
                  <a:moveTo>
                    <a:pt x="0" y="51"/>
                  </a:moveTo>
                  <a:cubicBezTo>
                    <a:pt x="0" y="51"/>
                    <a:pt x="1" y="47"/>
                    <a:pt x="2" y="43"/>
                  </a:cubicBezTo>
                  <a:cubicBezTo>
                    <a:pt x="4" y="38"/>
                    <a:pt x="5" y="31"/>
                    <a:pt x="8" y="25"/>
                  </a:cubicBezTo>
                  <a:cubicBezTo>
                    <a:pt x="10" y="19"/>
                    <a:pt x="12" y="12"/>
                    <a:pt x="14" y="8"/>
                  </a:cubicBezTo>
                  <a:cubicBezTo>
                    <a:pt x="16" y="3"/>
                    <a:pt x="17" y="0"/>
                    <a:pt x="17" y="0"/>
                  </a:cubicBezTo>
                  <a:cubicBezTo>
                    <a:pt x="17" y="0"/>
                    <a:pt x="16" y="3"/>
                    <a:pt x="15" y="8"/>
                  </a:cubicBezTo>
                  <a:cubicBezTo>
                    <a:pt x="14" y="13"/>
                    <a:pt x="12" y="19"/>
                    <a:pt x="10" y="26"/>
                  </a:cubicBezTo>
                  <a:cubicBezTo>
                    <a:pt x="7" y="32"/>
                    <a:pt x="5" y="38"/>
                    <a:pt x="3" y="43"/>
                  </a:cubicBezTo>
                  <a:cubicBezTo>
                    <a:pt x="1" y="48"/>
                    <a:pt x="0" y="51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ľiḋé">
              <a:extLst>
                <a:ext uri="{FF2B5EF4-FFF2-40B4-BE49-F238E27FC236}">
                  <a16:creationId xmlns:a16="http://schemas.microsoft.com/office/drawing/2014/main" id="{E66F306D-AFCC-45E4-B914-FDE3041C1AB9}"/>
                </a:ext>
              </a:extLst>
            </p:cNvPr>
            <p:cNvSpPr/>
            <p:nvPr/>
          </p:nvSpPr>
          <p:spPr bwMode="auto">
            <a:xfrm>
              <a:off x="27492326" y="17062451"/>
              <a:ext cx="1457325" cy="45989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" y="35"/>
                </a:cxn>
                <a:cxn ang="0">
                  <a:pos x="5" y="20"/>
                </a:cxn>
                <a:cxn ang="0">
                  <a:pos x="10" y="6"/>
                </a:cxn>
                <a:cxn ang="0">
                  <a:pos x="13" y="0"/>
                </a:cxn>
                <a:cxn ang="0">
                  <a:pos x="11" y="7"/>
                </a:cxn>
                <a:cxn ang="0">
                  <a:pos x="7" y="21"/>
                </a:cxn>
                <a:cxn ang="0">
                  <a:pos x="2" y="35"/>
                </a:cxn>
                <a:cxn ang="0">
                  <a:pos x="0" y="41"/>
                </a:cxn>
              </a:cxnLst>
              <a:rect l="0" t="0" r="r" b="b"/>
              <a:pathLst>
                <a:path w="13" h="41">
                  <a:moveTo>
                    <a:pt x="0" y="41"/>
                  </a:moveTo>
                  <a:cubicBezTo>
                    <a:pt x="0" y="41"/>
                    <a:pt x="0" y="39"/>
                    <a:pt x="1" y="35"/>
                  </a:cubicBezTo>
                  <a:cubicBezTo>
                    <a:pt x="2" y="31"/>
                    <a:pt x="4" y="26"/>
                    <a:pt x="5" y="20"/>
                  </a:cubicBezTo>
                  <a:cubicBezTo>
                    <a:pt x="7" y="15"/>
                    <a:pt x="9" y="10"/>
                    <a:pt x="10" y="6"/>
                  </a:cubicBezTo>
                  <a:cubicBezTo>
                    <a:pt x="12" y="3"/>
                    <a:pt x="13" y="0"/>
                    <a:pt x="13" y="0"/>
                  </a:cubicBezTo>
                  <a:cubicBezTo>
                    <a:pt x="13" y="0"/>
                    <a:pt x="12" y="3"/>
                    <a:pt x="11" y="7"/>
                  </a:cubicBezTo>
                  <a:cubicBezTo>
                    <a:pt x="10" y="11"/>
                    <a:pt x="9" y="16"/>
                    <a:pt x="7" y="21"/>
                  </a:cubicBezTo>
                  <a:cubicBezTo>
                    <a:pt x="6" y="26"/>
                    <a:pt x="4" y="31"/>
                    <a:pt x="2" y="35"/>
                  </a:cubicBezTo>
                  <a:cubicBezTo>
                    <a:pt x="1" y="39"/>
                    <a:pt x="0" y="41"/>
                    <a:pt x="0" y="4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ṩḻíḋe">
              <a:extLst>
                <a:ext uri="{FF2B5EF4-FFF2-40B4-BE49-F238E27FC236}">
                  <a16:creationId xmlns:a16="http://schemas.microsoft.com/office/drawing/2014/main" id="{5C374146-0717-4260-A56F-991BAF24AEEF}"/>
                </a:ext>
              </a:extLst>
            </p:cNvPr>
            <p:cNvSpPr/>
            <p:nvPr/>
          </p:nvSpPr>
          <p:spPr bwMode="auto">
            <a:xfrm>
              <a:off x="36015613" y="4951413"/>
              <a:ext cx="2690813" cy="3252788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3" y="16"/>
                </a:cxn>
                <a:cxn ang="0">
                  <a:pos x="10" y="17"/>
                </a:cxn>
                <a:cxn ang="0">
                  <a:pos x="6" y="22"/>
                </a:cxn>
                <a:cxn ang="0">
                  <a:pos x="13" y="21"/>
                </a:cxn>
                <a:cxn ang="0">
                  <a:pos x="11" y="27"/>
                </a:cxn>
                <a:cxn ang="0">
                  <a:pos x="19" y="24"/>
                </a:cxn>
                <a:cxn ang="0">
                  <a:pos x="21" y="25"/>
                </a:cxn>
                <a:cxn ang="0">
                  <a:pos x="24" y="21"/>
                </a:cxn>
              </a:cxnLst>
              <a:rect l="0" t="0" r="r" b="b"/>
              <a:pathLst>
                <a:path w="24" h="29">
                  <a:moveTo>
                    <a:pt x="24" y="21"/>
                  </a:moveTo>
                  <a:cubicBezTo>
                    <a:pt x="24" y="21"/>
                    <a:pt x="18" y="0"/>
                    <a:pt x="3" y="16"/>
                  </a:cubicBezTo>
                  <a:cubicBezTo>
                    <a:pt x="3" y="16"/>
                    <a:pt x="0" y="22"/>
                    <a:pt x="10" y="17"/>
                  </a:cubicBezTo>
                  <a:cubicBezTo>
                    <a:pt x="10" y="17"/>
                    <a:pt x="7" y="21"/>
                    <a:pt x="6" y="22"/>
                  </a:cubicBezTo>
                  <a:cubicBezTo>
                    <a:pt x="6" y="22"/>
                    <a:pt x="5" y="27"/>
                    <a:pt x="13" y="21"/>
                  </a:cubicBezTo>
                  <a:cubicBezTo>
                    <a:pt x="13" y="21"/>
                    <a:pt x="9" y="26"/>
                    <a:pt x="11" y="27"/>
                  </a:cubicBezTo>
                  <a:cubicBezTo>
                    <a:pt x="11" y="27"/>
                    <a:pt x="13" y="29"/>
                    <a:pt x="19" y="24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ṣļíďè">
              <a:extLst>
                <a:ext uri="{FF2B5EF4-FFF2-40B4-BE49-F238E27FC236}">
                  <a16:creationId xmlns:a16="http://schemas.microsoft.com/office/drawing/2014/main" id="{42D2E23D-C120-4D89-B316-D3C22B58C25B}"/>
                </a:ext>
              </a:extLst>
            </p:cNvPr>
            <p:cNvSpPr/>
            <p:nvPr/>
          </p:nvSpPr>
          <p:spPr bwMode="auto">
            <a:xfrm>
              <a:off x="40949563" y="8877301"/>
              <a:ext cx="2803525" cy="269081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7" y="19"/>
                </a:cxn>
                <a:cxn ang="0">
                  <a:pos x="12" y="14"/>
                </a:cxn>
                <a:cxn ang="0">
                  <a:pos x="10" y="19"/>
                </a:cxn>
                <a:cxn ang="0">
                  <a:pos x="7" y="12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1" y="6"/>
                </a:cxn>
                <a:cxn ang="0">
                  <a:pos x="4" y="2"/>
                </a:cxn>
              </a:cxnLst>
              <a:rect l="0" t="0" r="r" b="b"/>
              <a:pathLst>
                <a:path w="25" h="24">
                  <a:moveTo>
                    <a:pt x="4" y="2"/>
                  </a:moveTo>
                  <a:cubicBezTo>
                    <a:pt x="4" y="2"/>
                    <a:pt x="25" y="0"/>
                    <a:pt x="17" y="19"/>
                  </a:cubicBezTo>
                  <a:cubicBezTo>
                    <a:pt x="17" y="19"/>
                    <a:pt x="12" y="24"/>
                    <a:pt x="12" y="14"/>
                  </a:cubicBezTo>
                  <a:cubicBezTo>
                    <a:pt x="12" y="14"/>
                    <a:pt x="11" y="18"/>
                    <a:pt x="10" y="19"/>
                  </a:cubicBezTo>
                  <a:cubicBezTo>
                    <a:pt x="9" y="19"/>
                    <a:pt x="5" y="22"/>
                    <a:pt x="7" y="12"/>
                  </a:cubicBezTo>
                  <a:cubicBezTo>
                    <a:pt x="7" y="12"/>
                    <a:pt x="5" y="18"/>
                    <a:pt x="3" y="17"/>
                  </a:cubicBezTo>
                  <a:cubicBezTo>
                    <a:pt x="3" y="17"/>
                    <a:pt x="0" y="16"/>
                    <a:pt x="3" y="8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$ḻíďe">
              <a:extLst>
                <a:ext uri="{FF2B5EF4-FFF2-40B4-BE49-F238E27FC236}">
                  <a16:creationId xmlns:a16="http://schemas.microsoft.com/office/drawing/2014/main" id="{AC51E93F-CDAE-4CDB-8904-4C9AC5E3FB7E}"/>
                </a:ext>
              </a:extLst>
            </p:cNvPr>
            <p:cNvSpPr/>
            <p:nvPr/>
          </p:nvSpPr>
          <p:spPr bwMode="auto">
            <a:xfrm>
              <a:off x="38146038" y="6410326"/>
              <a:ext cx="3700463" cy="4037013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29" y="25"/>
                </a:cxn>
                <a:cxn ang="0">
                  <a:pos x="25" y="4"/>
                </a:cxn>
                <a:cxn ang="0">
                  <a:pos x="3" y="9"/>
                </a:cxn>
                <a:cxn ang="0">
                  <a:pos x="3" y="25"/>
                </a:cxn>
                <a:cxn ang="0">
                  <a:pos x="2" y="27"/>
                </a:cxn>
                <a:cxn ang="0">
                  <a:pos x="3" y="32"/>
                </a:cxn>
                <a:cxn ang="0">
                  <a:pos x="7" y="35"/>
                </a:cxn>
                <a:cxn ang="0">
                  <a:pos x="13" y="34"/>
                </a:cxn>
                <a:cxn ang="0">
                  <a:pos x="14" y="32"/>
                </a:cxn>
              </a:cxnLst>
              <a:rect l="0" t="0" r="r" b="b"/>
              <a:pathLst>
                <a:path w="33" h="36">
                  <a:moveTo>
                    <a:pt x="14" y="32"/>
                  </a:moveTo>
                  <a:cubicBezTo>
                    <a:pt x="20" y="33"/>
                    <a:pt x="26" y="30"/>
                    <a:pt x="29" y="25"/>
                  </a:cubicBezTo>
                  <a:cubicBezTo>
                    <a:pt x="33" y="18"/>
                    <a:pt x="32" y="9"/>
                    <a:pt x="25" y="4"/>
                  </a:cubicBezTo>
                  <a:cubicBezTo>
                    <a:pt x="17" y="0"/>
                    <a:pt x="8" y="2"/>
                    <a:pt x="3" y="9"/>
                  </a:cubicBezTo>
                  <a:cubicBezTo>
                    <a:pt x="0" y="14"/>
                    <a:pt x="0" y="20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9"/>
                    <a:pt x="1" y="31"/>
                    <a:pt x="3" y="32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6"/>
                    <a:pt x="12" y="36"/>
                    <a:pt x="13" y="34"/>
                  </a:cubicBezTo>
                  <a:lnTo>
                    <a:pt x="14" y="32"/>
                  </a:lnTo>
                  <a:close/>
                </a:path>
              </a:pathLst>
            </a:custGeom>
            <a:solidFill>
              <a:srgbClr val="FED6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ṩḷîḋe">
              <a:extLst>
                <a:ext uri="{FF2B5EF4-FFF2-40B4-BE49-F238E27FC236}">
                  <a16:creationId xmlns:a16="http://schemas.microsoft.com/office/drawing/2014/main" id="{F42BEF40-DCDC-4C7F-A0F4-85A4D2040748}"/>
                </a:ext>
              </a:extLst>
            </p:cNvPr>
            <p:cNvSpPr/>
            <p:nvPr/>
          </p:nvSpPr>
          <p:spPr bwMode="auto">
            <a:xfrm>
              <a:off x="37696776" y="9324976"/>
              <a:ext cx="2019300" cy="1682750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3" y="12"/>
                </a:cxn>
                <a:cxn ang="0">
                  <a:pos x="16" y="12"/>
                </a:cxn>
                <a:cxn ang="0">
                  <a:pos x="15" y="10"/>
                </a:cxn>
                <a:cxn ang="0">
                  <a:pos x="18" y="10"/>
                </a:cxn>
                <a:cxn ang="0">
                  <a:pos x="17" y="7"/>
                </a:cxn>
                <a:cxn ang="0">
                  <a:pos x="7" y="1"/>
                </a:cxn>
                <a:cxn ang="0">
                  <a:pos x="4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1" y="6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5" y="14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4" y="15"/>
                </a:cxn>
              </a:cxnLst>
              <a:rect l="0" t="0" r="r" b="b"/>
              <a:pathLst>
                <a:path w="18" h="15">
                  <a:moveTo>
                    <a:pt x="14" y="15"/>
                  </a:moveTo>
                  <a:cubicBezTo>
                    <a:pt x="15" y="14"/>
                    <a:pt x="14" y="13"/>
                    <a:pt x="13" y="12"/>
                  </a:cubicBezTo>
                  <a:cubicBezTo>
                    <a:pt x="14" y="13"/>
                    <a:pt x="16" y="13"/>
                    <a:pt x="16" y="12"/>
                  </a:cubicBezTo>
                  <a:cubicBezTo>
                    <a:pt x="16" y="11"/>
                    <a:pt x="16" y="10"/>
                    <a:pt x="15" y="10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8" y="9"/>
                    <a:pt x="18" y="8"/>
                    <a:pt x="17" y="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4" y="1"/>
                    <a:pt x="4" y="2"/>
                    <a:pt x="5" y="3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3" y="12"/>
                    <a:pt x="5" y="14"/>
                  </a:cubicBezTo>
                  <a:cubicBezTo>
                    <a:pt x="7" y="15"/>
                    <a:pt x="10" y="15"/>
                    <a:pt x="11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59575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ŝḻiḓé">
              <a:extLst>
                <a:ext uri="{FF2B5EF4-FFF2-40B4-BE49-F238E27FC236}">
                  <a16:creationId xmlns:a16="http://schemas.microsoft.com/office/drawing/2014/main" id="{A13982BE-D172-4531-AC3C-EE26FE9522A3}"/>
                </a:ext>
              </a:extLst>
            </p:cNvPr>
            <p:cNvSpPr/>
            <p:nvPr/>
          </p:nvSpPr>
          <p:spPr bwMode="auto">
            <a:xfrm>
              <a:off x="36239451" y="5737226"/>
              <a:ext cx="1120775" cy="8969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8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10" y="0"/>
                    <a:pt x="9" y="1"/>
                    <a:pt x="8" y="1"/>
                  </a:cubicBezTo>
                  <a:cubicBezTo>
                    <a:pt x="7" y="2"/>
                    <a:pt x="6" y="2"/>
                    <a:pt x="4" y="3"/>
                  </a:cubicBezTo>
                  <a:cubicBezTo>
                    <a:pt x="4" y="4"/>
                    <a:pt x="3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3"/>
                    <a:pt x="4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7" y="1"/>
                    <a:pt x="7" y="1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Sḷiďê">
              <a:extLst>
                <a:ext uri="{FF2B5EF4-FFF2-40B4-BE49-F238E27FC236}">
                  <a16:creationId xmlns:a16="http://schemas.microsoft.com/office/drawing/2014/main" id="{9482D304-7E06-4D16-8AAD-EA40A311BB99}"/>
                </a:ext>
              </a:extLst>
            </p:cNvPr>
            <p:cNvSpPr/>
            <p:nvPr/>
          </p:nvSpPr>
          <p:spPr bwMode="auto">
            <a:xfrm>
              <a:off x="36126738" y="5511801"/>
              <a:ext cx="896938" cy="673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0"/>
                    <a:pt x="6" y="0"/>
                  </a:cubicBezTo>
                  <a:cubicBezTo>
                    <a:pt x="7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ṡļiďé">
              <a:extLst>
                <a:ext uri="{FF2B5EF4-FFF2-40B4-BE49-F238E27FC236}">
                  <a16:creationId xmlns:a16="http://schemas.microsoft.com/office/drawing/2014/main" id="{89FA5091-D7AA-4ADF-AEC7-6F9B784E45DA}"/>
                </a:ext>
              </a:extLst>
            </p:cNvPr>
            <p:cNvSpPr/>
            <p:nvPr/>
          </p:nvSpPr>
          <p:spPr bwMode="auto">
            <a:xfrm>
              <a:off x="43079988" y="9324976"/>
              <a:ext cx="336550" cy="1346200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0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0"/>
                </a:cxn>
                <a:cxn ang="0">
                  <a:pos x="2" y="12"/>
                </a:cxn>
              </a:cxnLst>
              <a:rect l="0" t="0" r="r" b="b"/>
              <a:pathLst>
                <a:path w="3" h="12">
                  <a:moveTo>
                    <a:pt x="2" y="12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7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7"/>
                    <a:pt x="3" y="8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1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1ide">
              <a:extLst>
                <a:ext uri="{FF2B5EF4-FFF2-40B4-BE49-F238E27FC236}">
                  <a16:creationId xmlns:a16="http://schemas.microsoft.com/office/drawing/2014/main" id="{80AD1DB4-523E-48CF-8946-BC61F1C33FEA}"/>
                </a:ext>
              </a:extLst>
            </p:cNvPr>
            <p:cNvSpPr/>
            <p:nvPr/>
          </p:nvSpPr>
          <p:spPr bwMode="auto">
            <a:xfrm>
              <a:off x="43529251" y="9437688"/>
              <a:ext cx="223838" cy="1009650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1" y="7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9"/>
                </a:cxn>
              </a:cxnLst>
              <a:rect l="0" t="0" r="r" b="b"/>
              <a:pathLst>
                <a:path w="2" h="9">
                  <a:moveTo>
                    <a:pt x="1" y="9"/>
                  </a:moveTo>
                  <a:cubicBezTo>
                    <a:pt x="1" y="9"/>
                    <a:pt x="1" y="8"/>
                    <a:pt x="1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ḷíďé">
              <a:extLst>
                <a:ext uri="{FF2B5EF4-FFF2-40B4-BE49-F238E27FC236}">
                  <a16:creationId xmlns:a16="http://schemas.microsoft.com/office/drawing/2014/main" id="{64D16886-3F4F-4B48-ACFB-9D9975515A81}"/>
                </a:ext>
              </a:extLst>
            </p:cNvPr>
            <p:cNvSpPr/>
            <p:nvPr/>
          </p:nvSpPr>
          <p:spPr bwMode="auto">
            <a:xfrm>
              <a:off x="36126738" y="11007726"/>
              <a:ext cx="1233488" cy="168116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" y="12"/>
                </a:cxn>
                <a:cxn ang="0">
                  <a:pos x="5" y="7"/>
                </a:cxn>
                <a:cxn ang="0">
                  <a:pos x="9" y="2"/>
                </a:cxn>
                <a:cxn ang="0">
                  <a:pos x="11" y="0"/>
                </a:cxn>
                <a:cxn ang="0">
                  <a:pos x="9" y="3"/>
                </a:cxn>
                <a:cxn ang="0">
                  <a:pos x="6" y="8"/>
                </a:cxn>
                <a:cxn ang="0">
                  <a:pos x="2" y="13"/>
                </a:cxn>
                <a:cxn ang="0">
                  <a:pos x="0" y="15"/>
                </a:cxn>
              </a:cxnLst>
              <a:rect l="0" t="0" r="r" b="b"/>
              <a:pathLst>
                <a:path w="11" h="15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2" y="11"/>
                    <a:pt x="3" y="9"/>
                    <a:pt x="5" y="7"/>
                  </a:cubicBezTo>
                  <a:cubicBezTo>
                    <a:pt x="6" y="5"/>
                    <a:pt x="7" y="4"/>
                    <a:pt x="9" y="2"/>
                  </a:cubicBezTo>
                  <a:cubicBezTo>
                    <a:pt x="10" y="1"/>
                    <a:pt x="11" y="0"/>
                    <a:pt x="11" y="0"/>
                  </a:cubicBezTo>
                  <a:cubicBezTo>
                    <a:pt x="11" y="0"/>
                    <a:pt x="10" y="1"/>
                    <a:pt x="9" y="3"/>
                  </a:cubicBezTo>
                  <a:cubicBezTo>
                    <a:pt x="8" y="4"/>
                    <a:pt x="7" y="6"/>
                    <a:pt x="6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0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ş1ïḑé">
              <a:extLst>
                <a:ext uri="{FF2B5EF4-FFF2-40B4-BE49-F238E27FC236}">
                  <a16:creationId xmlns:a16="http://schemas.microsoft.com/office/drawing/2014/main" id="{48FF567C-7A01-45D5-84D8-E6A1558186C9}"/>
                </a:ext>
              </a:extLst>
            </p:cNvPr>
            <p:cNvSpPr/>
            <p:nvPr/>
          </p:nvSpPr>
          <p:spPr bwMode="auto">
            <a:xfrm>
              <a:off x="35790188" y="11007726"/>
              <a:ext cx="2243138" cy="29146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" y="22"/>
                </a:cxn>
                <a:cxn ang="0">
                  <a:pos x="10" y="13"/>
                </a:cxn>
                <a:cxn ang="0">
                  <a:pos x="17" y="4"/>
                </a:cxn>
                <a:cxn ang="0">
                  <a:pos x="20" y="0"/>
                </a:cxn>
                <a:cxn ang="0">
                  <a:pos x="17" y="5"/>
                </a:cxn>
                <a:cxn ang="0">
                  <a:pos x="11" y="14"/>
                </a:cxn>
                <a:cxn ang="0">
                  <a:pos x="4" y="22"/>
                </a:cxn>
                <a:cxn ang="0">
                  <a:pos x="0" y="26"/>
                </a:cxn>
              </a:cxnLst>
              <a:rect l="0" t="0" r="r" b="b"/>
              <a:pathLst>
                <a:path w="20" h="26">
                  <a:moveTo>
                    <a:pt x="0" y="26"/>
                  </a:moveTo>
                  <a:cubicBezTo>
                    <a:pt x="0" y="26"/>
                    <a:pt x="1" y="25"/>
                    <a:pt x="3" y="22"/>
                  </a:cubicBezTo>
                  <a:cubicBezTo>
                    <a:pt x="5" y="19"/>
                    <a:pt x="7" y="16"/>
                    <a:pt x="10" y="13"/>
                  </a:cubicBezTo>
                  <a:cubicBezTo>
                    <a:pt x="12" y="10"/>
                    <a:pt x="15" y="7"/>
                    <a:pt x="17" y="4"/>
                  </a:cubicBezTo>
                  <a:cubicBezTo>
                    <a:pt x="19" y="2"/>
                    <a:pt x="20" y="0"/>
                    <a:pt x="20" y="0"/>
                  </a:cubicBezTo>
                  <a:cubicBezTo>
                    <a:pt x="20" y="0"/>
                    <a:pt x="19" y="2"/>
                    <a:pt x="17" y="5"/>
                  </a:cubicBezTo>
                  <a:cubicBezTo>
                    <a:pt x="16" y="7"/>
                    <a:pt x="13" y="10"/>
                    <a:pt x="11" y="14"/>
                  </a:cubicBezTo>
                  <a:cubicBezTo>
                    <a:pt x="8" y="17"/>
                    <a:pt x="6" y="20"/>
                    <a:pt x="4" y="22"/>
                  </a:cubicBezTo>
                  <a:cubicBezTo>
                    <a:pt x="2" y="25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sḷïďê">
              <a:extLst>
                <a:ext uri="{FF2B5EF4-FFF2-40B4-BE49-F238E27FC236}">
                  <a16:creationId xmlns:a16="http://schemas.microsoft.com/office/drawing/2014/main" id="{9A85BED1-92FB-47AF-91D3-94A0D892EBA1}"/>
                </a:ext>
              </a:extLst>
            </p:cNvPr>
            <p:cNvSpPr/>
            <p:nvPr/>
          </p:nvSpPr>
          <p:spPr bwMode="auto">
            <a:xfrm>
              <a:off x="37360226" y="11455401"/>
              <a:ext cx="1122363" cy="1682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" y="12"/>
                </a:cxn>
                <a:cxn ang="0">
                  <a:pos x="5" y="7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9" y="3"/>
                </a:cxn>
                <a:cxn ang="0">
                  <a:pos x="6" y="8"/>
                </a:cxn>
                <a:cxn ang="0">
                  <a:pos x="2" y="12"/>
                </a:cxn>
                <a:cxn ang="0">
                  <a:pos x="0" y="15"/>
                </a:cxn>
              </a:cxnLst>
              <a:rect l="0" t="0" r="r" b="b"/>
              <a:pathLst>
                <a:path w="10" h="15">
                  <a:moveTo>
                    <a:pt x="0" y="15"/>
                  </a:moveTo>
                  <a:cubicBezTo>
                    <a:pt x="0" y="15"/>
                    <a:pt x="0" y="14"/>
                    <a:pt x="1" y="12"/>
                  </a:cubicBezTo>
                  <a:cubicBezTo>
                    <a:pt x="2" y="11"/>
                    <a:pt x="3" y="9"/>
                    <a:pt x="5" y="7"/>
                  </a:cubicBezTo>
                  <a:cubicBezTo>
                    <a:pt x="6" y="5"/>
                    <a:pt x="7" y="3"/>
                    <a:pt x="8" y="2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0" y="0"/>
                    <a:pt x="10" y="1"/>
                    <a:pt x="9" y="3"/>
                  </a:cubicBezTo>
                  <a:cubicBezTo>
                    <a:pt x="8" y="4"/>
                    <a:pt x="7" y="6"/>
                    <a:pt x="6" y="8"/>
                  </a:cubicBezTo>
                  <a:cubicBezTo>
                    <a:pt x="4" y="9"/>
                    <a:pt x="3" y="11"/>
                    <a:pt x="2" y="12"/>
                  </a:cubicBezTo>
                  <a:cubicBezTo>
                    <a:pt x="0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îSľiḓè">
            <a:extLst>
              <a:ext uri="{FF2B5EF4-FFF2-40B4-BE49-F238E27FC236}">
                <a16:creationId xmlns:a16="http://schemas.microsoft.com/office/drawing/2014/main" id="{E45B07E7-36B5-44C6-B1FB-85C29A17FB67}"/>
              </a:ext>
            </a:extLst>
          </p:cNvPr>
          <p:cNvSpPr/>
          <p:nvPr/>
        </p:nvSpPr>
        <p:spPr>
          <a:xfrm>
            <a:off x="4774234" y="1405874"/>
            <a:ext cx="537820" cy="53782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iŝļïďe">
            <a:extLst>
              <a:ext uri="{FF2B5EF4-FFF2-40B4-BE49-F238E27FC236}">
                <a16:creationId xmlns:a16="http://schemas.microsoft.com/office/drawing/2014/main" id="{71FE5377-3F22-4A82-AEB7-16A705878CCD}"/>
              </a:ext>
            </a:extLst>
          </p:cNvPr>
          <p:cNvSpPr/>
          <p:nvPr/>
        </p:nvSpPr>
        <p:spPr>
          <a:xfrm>
            <a:off x="4774234" y="3943570"/>
            <a:ext cx="537820" cy="537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DAB602-FE26-4D1A-82B0-8CA68181DA28}"/>
              </a:ext>
            </a:extLst>
          </p:cNvPr>
          <p:cNvCxnSpPr/>
          <p:nvPr/>
        </p:nvCxnSpPr>
        <p:spPr>
          <a:xfrm>
            <a:off x="4774234" y="3162179"/>
            <a:ext cx="650537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iŝľíḓé">
            <a:extLst>
              <a:ext uri="{FF2B5EF4-FFF2-40B4-BE49-F238E27FC236}">
                <a16:creationId xmlns:a16="http://schemas.microsoft.com/office/drawing/2014/main" id="{6C5E7FE9-687F-4411-B64F-104368AB9B44}"/>
              </a:ext>
            </a:extLst>
          </p:cNvPr>
          <p:cNvGrpSpPr/>
          <p:nvPr/>
        </p:nvGrpSpPr>
        <p:grpSpPr>
          <a:xfrm>
            <a:off x="5443845" y="1110779"/>
            <a:ext cx="6100833" cy="1661970"/>
            <a:chOff x="5419654" y="2916917"/>
            <a:chExt cx="6100834" cy="1318804"/>
          </a:xfrm>
        </p:grpSpPr>
        <p:sp>
          <p:nvSpPr>
            <p:cNvPr id="16" name="îṥľiḍe">
              <a:extLst>
                <a:ext uri="{FF2B5EF4-FFF2-40B4-BE49-F238E27FC236}">
                  <a16:creationId xmlns:a16="http://schemas.microsoft.com/office/drawing/2014/main" id="{C6D9D31D-1F02-43AC-B29C-ECC8F40B9269}"/>
                </a:ext>
              </a:extLst>
            </p:cNvPr>
            <p:cNvSpPr/>
            <p:nvPr/>
          </p:nvSpPr>
          <p:spPr bwMode="auto">
            <a:xfrm>
              <a:off x="5419654" y="3329798"/>
              <a:ext cx="6100834" cy="90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考虑今后可能的负载，系统需要支持集群部署，分担负载</a:t>
              </a:r>
              <a:endParaRPr lang="en-US" altLang="zh-CN" sz="11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由于涉及交易，对数据可靠性要求较高，因此选择了</a:t>
              </a:r>
              <a:r>
                <a:rPr lang="en-US" altLang="zh-CN" sz="1100" dirty="0"/>
                <a:t>Oracle</a:t>
              </a:r>
              <a:r>
                <a:rPr lang="zh-CN" altLang="en-US" sz="1100" dirty="0"/>
                <a:t>数据库</a:t>
              </a:r>
              <a:endParaRPr lang="en-US" altLang="zh-CN" sz="11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从系统使用场景来看，移动端需求较低，因此交互设计上仅考虑</a:t>
              </a:r>
              <a:r>
                <a:rPr lang="en-US" altLang="zh-CN" sz="1100" dirty="0"/>
                <a:t>PC</a:t>
              </a:r>
              <a:r>
                <a:rPr lang="zh-CN" altLang="en-US" sz="1100" dirty="0"/>
                <a:t>端，采用</a:t>
              </a:r>
              <a:r>
                <a:rPr lang="en-US" altLang="zh-CN" sz="1100" dirty="0" err="1"/>
                <a:t>freemarker</a:t>
              </a:r>
              <a:r>
                <a:rPr lang="zh-CN" altLang="en-US" sz="1100" dirty="0"/>
                <a:t>后端渲染页面</a:t>
              </a:r>
              <a:endParaRPr lang="en-US" altLang="zh-CN" sz="1100" dirty="0"/>
            </a:p>
          </p:txBody>
        </p:sp>
        <p:sp>
          <p:nvSpPr>
            <p:cNvPr id="17" name="ï$ḻiḓé">
              <a:extLst>
                <a:ext uri="{FF2B5EF4-FFF2-40B4-BE49-F238E27FC236}">
                  <a16:creationId xmlns:a16="http://schemas.microsoft.com/office/drawing/2014/main" id="{EED47341-1FA1-4124-B51E-86629DA97E1B}"/>
                </a:ext>
              </a:extLst>
            </p:cNvPr>
            <p:cNvSpPr txBox="1"/>
            <p:nvPr/>
          </p:nvSpPr>
          <p:spPr bwMode="auto">
            <a:xfrm>
              <a:off x="5419654" y="2916917"/>
              <a:ext cx="610083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3"/>
                  </a:solidFill>
                </a:rPr>
                <a:t>系统整体设计</a:t>
              </a:r>
              <a:endParaRPr lang="en-US" altLang="zh-CN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iṣ1ïdé">
            <a:extLst>
              <a:ext uri="{FF2B5EF4-FFF2-40B4-BE49-F238E27FC236}">
                <a16:creationId xmlns:a16="http://schemas.microsoft.com/office/drawing/2014/main" id="{86F34CA0-394B-4604-A1BD-6BEA1A60B782}"/>
              </a:ext>
            </a:extLst>
          </p:cNvPr>
          <p:cNvGrpSpPr/>
          <p:nvPr/>
        </p:nvGrpSpPr>
        <p:grpSpPr>
          <a:xfrm>
            <a:off x="5425583" y="3978239"/>
            <a:ext cx="6119095" cy="1930051"/>
            <a:chOff x="5401392" y="4824821"/>
            <a:chExt cx="6119096" cy="1218350"/>
          </a:xfrm>
        </p:grpSpPr>
        <p:sp>
          <p:nvSpPr>
            <p:cNvPr id="14" name="iṣḷiḓê">
              <a:extLst>
                <a:ext uri="{FF2B5EF4-FFF2-40B4-BE49-F238E27FC236}">
                  <a16:creationId xmlns:a16="http://schemas.microsoft.com/office/drawing/2014/main" id="{466064B6-9A86-4875-82E5-A24F32015837}"/>
                </a:ext>
              </a:extLst>
            </p:cNvPr>
            <p:cNvSpPr/>
            <p:nvPr/>
          </p:nvSpPr>
          <p:spPr bwMode="auto">
            <a:xfrm>
              <a:off x="5401392" y="5137248"/>
              <a:ext cx="6100834" cy="90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Spring framework + </a:t>
              </a:r>
              <a:r>
                <a:rPr lang="en-US" altLang="zh-CN" sz="1000" dirty="0" err="1"/>
                <a:t>mybatis</a:t>
              </a:r>
              <a:r>
                <a:rPr lang="en-US" altLang="zh-CN" sz="1000" dirty="0"/>
                <a:t> + </a:t>
              </a:r>
              <a:r>
                <a:rPr lang="en-US" altLang="zh-CN" sz="1000" dirty="0" err="1"/>
                <a:t>freemarker</a:t>
              </a:r>
              <a:r>
                <a:rPr lang="en-US" altLang="zh-CN" sz="1000" dirty="0"/>
                <a:t> + bootstrap.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Quartz </a:t>
              </a:r>
              <a:r>
                <a:rPr lang="zh-CN" altLang="en-US" sz="1000" dirty="0"/>
                <a:t>分布式任务调度系统</a:t>
              </a:r>
              <a:r>
                <a:rPr lang="en-US" altLang="zh-CN" sz="1000" dirty="0"/>
                <a:t>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Shiro.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/>
            </a:p>
          </p:txBody>
        </p:sp>
        <p:sp>
          <p:nvSpPr>
            <p:cNvPr id="15" name="ïś1îdê">
              <a:extLst>
                <a:ext uri="{FF2B5EF4-FFF2-40B4-BE49-F238E27FC236}">
                  <a16:creationId xmlns:a16="http://schemas.microsoft.com/office/drawing/2014/main" id="{A90913EC-50DB-44DA-B3F4-8D5B6BA9E477}"/>
                </a:ext>
              </a:extLst>
            </p:cNvPr>
            <p:cNvSpPr txBox="1"/>
            <p:nvPr/>
          </p:nvSpPr>
          <p:spPr bwMode="auto">
            <a:xfrm>
              <a:off x="5419654" y="4824821"/>
              <a:ext cx="610083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主要使用的技术</a:t>
              </a:r>
              <a:endParaRPr lang="en-US" altLang="zh-CN" sz="18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5ACB12F-8036-4E07-A5AA-4E347539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5" y="1535726"/>
            <a:ext cx="317806" cy="317806"/>
          </a:xfrm>
          <a:prstGeom prst="rect">
            <a:avLst/>
          </a:prstGeom>
        </p:spPr>
      </p:pic>
      <p:sp>
        <p:nvSpPr>
          <p:cNvPr id="109" name="microchip_161973">
            <a:extLst>
              <a:ext uri="{FF2B5EF4-FFF2-40B4-BE49-F238E27FC236}">
                <a16:creationId xmlns:a16="http://schemas.microsoft.com/office/drawing/2014/main" id="{73596FF2-097B-48CC-9B02-85A88725A632}"/>
              </a:ext>
            </a:extLst>
          </p:cNvPr>
          <p:cNvSpPr>
            <a:spLocks noChangeAspect="1"/>
          </p:cNvSpPr>
          <p:nvPr/>
        </p:nvSpPr>
        <p:spPr bwMode="auto">
          <a:xfrm>
            <a:off x="4882312" y="4041980"/>
            <a:ext cx="341519" cy="34100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6510" h="605592">
                <a:moveTo>
                  <a:pt x="260383" y="485066"/>
                </a:moveTo>
                <a:lnTo>
                  <a:pt x="283885" y="485066"/>
                </a:lnTo>
                <a:lnTo>
                  <a:pt x="283885" y="563872"/>
                </a:lnTo>
                <a:cubicBezTo>
                  <a:pt x="283885" y="586864"/>
                  <a:pt x="264563" y="605592"/>
                  <a:pt x="241061" y="605592"/>
                </a:cubicBezTo>
                <a:cubicBezTo>
                  <a:pt x="234373" y="605592"/>
                  <a:pt x="228985" y="600307"/>
                  <a:pt x="228985" y="593632"/>
                </a:cubicBezTo>
                <a:cubicBezTo>
                  <a:pt x="228985" y="586957"/>
                  <a:pt x="234373" y="581672"/>
                  <a:pt x="241061" y="581672"/>
                </a:cubicBezTo>
                <a:cubicBezTo>
                  <a:pt x="251558" y="581672"/>
                  <a:pt x="260197" y="573514"/>
                  <a:pt x="260197" y="563315"/>
                </a:cubicBezTo>
                <a:lnTo>
                  <a:pt x="260383" y="563315"/>
                </a:lnTo>
                <a:close/>
                <a:moveTo>
                  <a:pt x="400812" y="484643"/>
                </a:moveTo>
                <a:lnTo>
                  <a:pt x="424314" y="484643"/>
                </a:lnTo>
                <a:lnTo>
                  <a:pt x="424314" y="563356"/>
                </a:lnTo>
                <a:cubicBezTo>
                  <a:pt x="424314" y="573554"/>
                  <a:pt x="433046" y="581713"/>
                  <a:pt x="443543" y="581713"/>
                </a:cubicBezTo>
                <a:cubicBezTo>
                  <a:pt x="450231" y="581713"/>
                  <a:pt x="455712" y="586534"/>
                  <a:pt x="455712" y="593209"/>
                </a:cubicBezTo>
                <a:cubicBezTo>
                  <a:pt x="455712" y="599884"/>
                  <a:pt x="450324" y="605169"/>
                  <a:pt x="443636" y="605169"/>
                </a:cubicBezTo>
                <a:cubicBezTo>
                  <a:pt x="420041" y="605169"/>
                  <a:pt x="400812" y="586534"/>
                  <a:pt x="400812" y="563356"/>
                </a:cubicBezTo>
                <a:close/>
                <a:moveTo>
                  <a:pt x="338707" y="484643"/>
                </a:moveTo>
                <a:lnTo>
                  <a:pt x="362213" y="484643"/>
                </a:lnTo>
                <a:lnTo>
                  <a:pt x="362213" y="550939"/>
                </a:lnTo>
                <a:cubicBezTo>
                  <a:pt x="362213" y="557615"/>
                  <a:pt x="356917" y="562900"/>
                  <a:pt x="350228" y="562900"/>
                </a:cubicBezTo>
                <a:cubicBezTo>
                  <a:pt x="343539" y="562900"/>
                  <a:pt x="338150" y="557615"/>
                  <a:pt x="338150" y="550939"/>
                </a:cubicBezTo>
                <a:lnTo>
                  <a:pt x="338707" y="550939"/>
                </a:lnTo>
                <a:close/>
                <a:moveTo>
                  <a:pt x="182403" y="484643"/>
                </a:moveTo>
                <a:lnTo>
                  <a:pt x="205839" y="484643"/>
                </a:lnTo>
                <a:lnTo>
                  <a:pt x="205839" y="550939"/>
                </a:lnTo>
                <a:cubicBezTo>
                  <a:pt x="205839" y="557615"/>
                  <a:pt x="200559" y="562900"/>
                  <a:pt x="193889" y="562900"/>
                </a:cubicBezTo>
                <a:cubicBezTo>
                  <a:pt x="187220" y="562900"/>
                  <a:pt x="181847" y="557615"/>
                  <a:pt x="181847" y="550939"/>
                </a:cubicBezTo>
                <a:lnTo>
                  <a:pt x="182403" y="550939"/>
                </a:lnTo>
                <a:close/>
                <a:moveTo>
                  <a:pt x="42802" y="400199"/>
                </a:moveTo>
                <a:lnTo>
                  <a:pt x="124971" y="400199"/>
                </a:lnTo>
                <a:lnTo>
                  <a:pt x="124971" y="423733"/>
                </a:lnTo>
                <a:lnTo>
                  <a:pt x="43174" y="423733"/>
                </a:lnTo>
                <a:cubicBezTo>
                  <a:pt x="32682" y="423733"/>
                  <a:pt x="23954" y="432350"/>
                  <a:pt x="23954" y="442820"/>
                </a:cubicBezTo>
                <a:cubicBezTo>
                  <a:pt x="23954" y="449491"/>
                  <a:pt x="18662" y="454865"/>
                  <a:pt x="11977" y="454865"/>
                </a:cubicBezTo>
                <a:cubicBezTo>
                  <a:pt x="5292" y="454865"/>
                  <a:pt x="0" y="449491"/>
                  <a:pt x="0" y="442820"/>
                </a:cubicBezTo>
                <a:cubicBezTo>
                  <a:pt x="0" y="419285"/>
                  <a:pt x="19126" y="400106"/>
                  <a:pt x="42802" y="400199"/>
                </a:cubicBezTo>
                <a:close/>
                <a:moveTo>
                  <a:pt x="480974" y="399612"/>
                </a:moveTo>
                <a:lnTo>
                  <a:pt x="550201" y="399612"/>
                </a:lnTo>
                <a:cubicBezTo>
                  <a:pt x="556512" y="399612"/>
                  <a:pt x="562265" y="404442"/>
                  <a:pt x="562265" y="411129"/>
                </a:cubicBezTo>
                <a:cubicBezTo>
                  <a:pt x="562265" y="417816"/>
                  <a:pt x="556883" y="423110"/>
                  <a:pt x="550201" y="423110"/>
                </a:cubicBezTo>
                <a:lnTo>
                  <a:pt x="480974" y="423110"/>
                </a:lnTo>
                <a:close/>
                <a:moveTo>
                  <a:pt x="55751" y="338190"/>
                </a:moveTo>
                <a:lnTo>
                  <a:pt x="124972" y="338190"/>
                </a:lnTo>
                <a:lnTo>
                  <a:pt x="124972" y="361648"/>
                </a:lnTo>
                <a:lnTo>
                  <a:pt x="56215" y="361648"/>
                </a:lnTo>
                <a:cubicBezTo>
                  <a:pt x="49534" y="361648"/>
                  <a:pt x="44245" y="356363"/>
                  <a:pt x="44245" y="349687"/>
                </a:cubicBezTo>
                <a:cubicBezTo>
                  <a:pt x="44245" y="342918"/>
                  <a:pt x="49534" y="337726"/>
                  <a:pt x="55751" y="338190"/>
                </a:cubicBezTo>
                <a:close/>
                <a:moveTo>
                  <a:pt x="481045" y="321778"/>
                </a:moveTo>
                <a:lnTo>
                  <a:pt x="563233" y="321778"/>
                </a:lnTo>
                <a:cubicBezTo>
                  <a:pt x="586915" y="321778"/>
                  <a:pt x="606139" y="341041"/>
                  <a:pt x="606510" y="364378"/>
                </a:cubicBezTo>
                <a:cubicBezTo>
                  <a:pt x="606510" y="371046"/>
                  <a:pt x="601124" y="376325"/>
                  <a:pt x="594437" y="376325"/>
                </a:cubicBezTo>
                <a:cubicBezTo>
                  <a:pt x="587751" y="376325"/>
                  <a:pt x="582457" y="371046"/>
                  <a:pt x="582457" y="364378"/>
                </a:cubicBezTo>
                <a:cubicBezTo>
                  <a:pt x="582457" y="353821"/>
                  <a:pt x="573820" y="345208"/>
                  <a:pt x="563233" y="345208"/>
                </a:cubicBezTo>
                <a:lnTo>
                  <a:pt x="481045" y="345208"/>
                </a:lnTo>
                <a:close/>
                <a:moveTo>
                  <a:pt x="481045" y="243521"/>
                </a:moveTo>
                <a:lnTo>
                  <a:pt x="550426" y="243521"/>
                </a:lnTo>
                <a:cubicBezTo>
                  <a:pt x="557113" y="243521"/>
                  <a:pt x="562407" y="248806"/>
                  <a:pt x="562407" y="255482"/>
                </a:cubicBezTo>
                <a:cubicBezTo>
                  <a:pt x="562407" y="262158"/>
                  <a:pt x="557113" y="267443"/>
                  <a:pt x="550426" y="267443"/>
                </a:cubicBezTo>
                <a:lnTo>
                  <a:pt x="481045" y="267443"/>
                </a:lnTo>
                <a:lnTo>
                  <a:pt x="481045" y="243985"/>
                </a:lnTo>
                <a:close/>
                <a:moveTo>
                  <a:pt x="11513" y="228702"/>
                </a:moveTo>
                <a:cubicBezTo>
                  <a:pt x="18198" y="228702"/>
                  <a:pt x="23490" y="233985"/>
                  <a:pt x="23490" y="240659"/>
                </a:cubicBezTo>
                <a:cubicBezTo>
                  <a:pt x="23490" y="251133"/>
                  <a:pt x="32125" y="259846"/>
                  <a:pt x="42802" y="259939"/>
                </a:cubicBezTo>
                <a:lnTo>
                  <a:pt x="124971" y="259939"/>
                </a:lnTo>
                <a:lnTo>
                  <a:pt x="124971" y="283390"/>
                </a:lnTo>
                <a:lnTo>
                  <a:pt x="42802" y="283390"/>
                </a:lnTo>
                <a:cubicBezTo>
                  <a:pt x="19126" y="283390"/>
                  <a:pt x="0" y="264110"/>
                  <a:pt x="0" y="240659"/>
                </a:cubicBezTo>
                <a:cubicBezTo>
                  <a:pt x="0" y="233985"/>
                  <a:pt x="4828" y="228702"/>
                  <a:pt x="11513" y="228702"/>
                </a:cubicBezTo>
                <a:close/>
                <a:moveTo>
                  <a:pt x="55751" y="182029"/>
                </a:moveTo>
                <a:lnTo>
                  <a:pt x="124972" y="182029"/>
                </a:lnTo>
                <a:lnTo>
                  <a:pt x="124972" y="184347"/>
                </a:lnTo>
                <a:lnTo>
                  <a:pt x="124972" y="205487"/>
                </a:lnTo>
                <a:lnTo>
                  <a:pt x="56215" y="205487"/>
                </a:lnTo>
                <a:cubicBezTo>
                  <a:pt x="49534" y="205487"/>
                  <a:pt x="44245" y="200202"/>
                  <a:pt x="44245" y="193526"/>
                </a:cubicBezTo>
                <a:cubicBezTo>
                  <a:pt x="44245" y="186850"/>
                  <a:pt x="49534" y="181565"/>
                  <a:pt x="55751" y="182029"/>
                </a:cubicBezTo>
                <a:close/>
                <a:moveTo>
                  <a:pt x="179899" y="152774"/>
                </a:moveTo>
                <a:lnTo>
                  <a:pt x="426210" y="152774"/>
                </a:lnTo>
                <a:cubicBezTo>
                  <a:pt x="443107" y="152774"/>
                  <a:pt x="457405" y="166585"/>
                  <a:pt x="457034" y="183919"/>
                </a:cubicBezTo>
                <a:lnTo>
                  <a:pt x="457034" y="429462"/>
                </a:lnTo>
                <a:cubicBezTo>
                  <a:pt x="457034" y="446795"/>
                  <a:pt x="443107" y="460792"/>
                  <a:pt x="425746" y="460792"/>
                </a:cubicBezTo>
                <a:lnTo>
                  <a:pt x="179899" y="460792"/>
                </a:lnTo>
                <a:cubicBezTo>
                  <a:pt x="162537" y="460792"/>
                  <a:pt x="148611" y="446795"/>
                  <a:pt x="148611" y="429462"/>
                </a:cubicBezTo>
                <a:lnTo>
                  <a:pt x="148611" y="184011"/>
                </a:lnTo>
                <a:cubicBezTo>
                  <a:pt x="148611" y="166771"/>
                  <a:pt x="162537" y="152774"/>
                  <a:pt x="179899" y="152774"/>
                </a:cubicBezTo>
                <a:close/>
                <a:moveTo>
                  <a:pt x="594018" y="150234"/>
                </a:moveTo>
                <a:cubicBezTo>
                  <a:pt x="600702" y="150234"/>
                  <a:pt x="606087" y="155615"/>
                  <a:pt x="606087" y="162294"/>
                </a:cubicBezTo>
                <a:cubicBezTo>
                  <a:pt x="606087" y="185859"/>
                  <a:pt x="586777" y="205063"/>
                  <a:pt x="563196" y="205063"/>
                </a:cubicBezTo>
                <a:lnTo>
                  <a:pt x="481034" y="205063"/>
                </a:lnTo>
                <a:lnTo>
                  <a:pt x="481034" y="204970"/>
                </a:lnTo>
                <a:lnTo>
                  <a:pt x="480198" y="204970"/>
                </a:lnTo>
                <a:lnTo>
                  <a:pt x="480198" y="183818"/>
                </a:lnTo>
                <a:lnTo>
                  <a:pt x="480198" y="181406"/>
                </a:lnTo>
                <a:lnTo>
                  <a:pt x="562824" y="181406"/>
                </a:lnTo>
                <a:cubicBezTo>
                  <a:pt x="573408" y="181406"/>
                  <a:pt x="582042" y="172778"/>
                  <a:pt x="582042" y="162294"/>
                </a:cubicBezTo>
                <a:cubicBezTo>
                  <a:pt x="582042" y="155615"/>
                  <a:pt x="587334" y="150234"/>
                  <a:pt x="594018" y="150234"/>
                </a:cubicBezTo>
                <a:close/>
                <a:moveTo>
                  <a:pt x="412255" y="43751"/>
                </a:moveTo>
                <a:cubicBezTo>
                  <a:pt x="418944" y="43751"/>
                  <a:pt x="424240" y="49037"/>
                  <a:pt x="424240" y="55714"/>
                </a:cubicBezTo>
                <a:lnTo>
                  <a:pt x="423775" y="55714"/>
                </a:lnTo>
                <a:lnTo>
                  <a:pt x="423775" y="129347"/>
                </a:lnTo>
                <a:lnTo>
                  <a:pt x="400177" y="129347"/>
                </a:lnTo>
                <a:lnTo>
                  <a:pt x="400177" y="55714"/>
                </a:lnTo>
                <a:cubicBezTo>
                  <a:pt x="400177" y="49037"/>
                  <a:pt x="405566" y="43751"/>
                  <a:pt x="412255" y="43751"/>
                </a:cubicBezTo>
                <a:close/>
                <a:moveTo>
                  <a:pt x="255882" y="43751"/>
                </a:moveTo>
                <a:cubicBezTo>
                  <a:pt x="262571" y="43751"/>
                  <a:pt x="267867" y="49037"/>
                  <a:pt x="267867" y="55714"/>
                </a:cubicBezTo>
                <a:lnTo>
                  <a:pt x="267402" y="55714"/>
                </a:lnTo>
                <a:lnTo>
                  <a:pt x="267402" y="129347"/>
                </a:lnTo>
                <a:lnTo>
                  <a:pt x="243804" y="129347"/>
                </a:lnTo>
                <a:lnTo>
                  <a:pt x="243804" y="55714"/>
                </a:lnTo>
                <a:cubicBezTo>
                  <a:pt x="243804" y="49037"/>
                  <a:pt x="249193" y="43751"/>
                  <a:pt x="255882" y="43751"/>
                </a:cubicBezTo>
                <a:close/>
                <a:moveTo>
                  <a:pt x="365119" y="71"/>
                </a:moveTo>
                <a:cubicBezTo>
                  <a:pt x="371807" y="71"/>
                  <a:pt x="377102" y="4893"/>
                  <a:pt x="377102" y="11570"/>
                </a:cubicBezTo>
                <a:cubicBezTo>
                  <a:pt x="377102" y="18247"/>
                  <a:pt x="371807" y="23626"/>
                  <a:pt x="365119" y="23626"/>
                </a:cubicBezTo>
                <a:cubicBezTo>
                  <a:pt x="354529" y="23626"/>
                  <a:pt x="345890" y="32251"/>
                  <a:pt x="345890" y="42730"/>
                </a:cubicBezTo>
                <a:lnTo>
                  <a:pt x="345797" y="42730"/>
                </a:lnTo>
                <a:lnTo>
                  <a:pt x="345797" y="129347"/>
                </a:lnTo>
                <a:lnTo>
                  <a:pt x="322202" y="129347"/>
                </a:lnTo>
                <a:lnTo>
                  <a:pt x="322202" y="42916"/>
                </a:lnTo>
                <a:cubicBezTo>
                  <a:pt x="322202" y="19268"/>
                  <a:pt x="341524" y="71"/>
                  <a:pt x="365119" y="71"/>
                </a:cubicBezTo>
                <a:close/>
                <a:moveTo>
                  <a:pt x="162419" y="0"/>
                </a:moveTo>
                <a:cubicBezTo>
                  <a:pt x="186086" y="0"/>
                  <a:pt x="205205" y="19285"/>
                  <a:pt x="205205" y="42743"/>
                </a:cubicBezTo>
                <a:lnTo>
                  <a:pt x="205205" y="129064"/>
                </a:lnTo>
                <a:lnTo>
                  <a:pt x="181724" y="129064"/>
                </a:lnTo>
                <a:lnTo>
                  <a:pt x="181724" y="42650"/>
                </a:lnTo>
                <a:cubicBezTo>
                  <a:pt x="181724" y="32173"/>
                  <a:pt x="173092" y="23458"/>
                  <a:pt x="162512" y="23458"/>
                </a:cubicBezTo>
                <a:cubicBezTo>
                  <a:pt x="155829" y="23458"/>
                  <a:pt x="150446" y="18636"/>
                  <a:pt x="150446" y="11961"/>
                </a:cubicBezTo>
                <a:cubicBezTo>
                  <a:pt x="150446" y="5285"/>
                  <a:pt x="155736" y="0"/>
                  <a:pt x="16241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</p:sp>
    </p:spTree>
    <p:extLst>
      <p:ext uri="{BB962C8B-B14F-4D97-AF65-F5344CB8AC3E}">
        <p14:creationId xmlns:p14="http://schemas.microsoft.com/office/powerpoint/2010/main" val="254822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3320" y="3429000"/>
            <a:ext cx="4631151" cy="656792"/>
          </a:xfrm>
        </p:spPr>
        <p:txBody>
          <a:bodyPr anchor="b">
            <a:norm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B2B</a:t>
            </a:r>
            <a:r>
              <a:rPr lang="zh-CN" altLang="en-US" sz="2200" dirty="0">
                <a:solidFill>
                  <a:schemeClr val="bg1"/>
                </a:solidFill>
              </a:rPr>
              <a:t>开发经验分享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877547" y="2409197"/>
            <a:ext cx="1436393" cy="124889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1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de0ab-3dad-4098-896f-7ce913f98de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5a6afa-4f01-421b-bbf9-69e326c7f7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1e73a02-35d2-40ef-bcb4-72672a22010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05b146a-e024-4111-af55-10dafeb1222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5efbf9-9783-4ffa-888e-fd8441f41c8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3e570ea-f84b-402f-b295-0170d86a4779"/>
</p:tagLst>
</file>

<file path=ppt/theme/theme1.xml><?xml version="1.0" encoding="utf-8"?>
<a:theme xmlns:a="http://schemas.openxmlformats.org/drawingml/2006/main" name="主题5">
  <a:themeElements>
    <a:clrScheme name="自定义 40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4695E"/>
      </a:accent1>
      <a:accent2>
        <a:srgbClr val="247B95"/>
      </a:accent2>
      <a:accent3>
        <a:srgbClr val="E7B457"/>
      </a:accent3>
      <a:accent4>
        <a:srgbClr val="247B95"/>
      </a:accent4>
      <a:accent5>
        <a:srgbClr val="334E46"/>
      </a:accent5>
      <a:accent6>
        <a:srgbClr val="7F7F7F"/>
      </a:accent6>
      <a:hlink>
        <a:srgbClr val="00498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604</TotalTime>
  <Words>1619</Words>
  <Application>Microsoft Office PowerPoint</Application>
  <PresentationFormat>宽屏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Impact</vt:lpstr>
      <vt:lpstr>主题5</vt:lpstr>
      <vt:lpstr>B2B 开发经验分享</vt:lpstr>
      <vt:lpstr>B2B 系统功能介绍</vt:lpstr>
      <vt:lpstr>B2B系统功能介绍</vt:lpstr>
      <vt:lpstr>B2B系统功能介绍</vt:lpstr>
      <vt:lpstr>B2B项目历程</vt:lpstr>
      <vt:lpstr>B2B项目历程</vt:lpstr>
      <vt:lpstr>B2B系统整体设计及主要技术</vt:lpstr>
      <vt:lpstr>B2B系统整体设计及主要技术</vt:lpstr>
      <vt:lpstr>B2B开发经验分享</vt:lpstr>
      <vt:lpstr>运价匹配难点</vt:lpstr>
      <vt:lpstr>运价匹配解决方式</vt:lpstr>
      <vt:lpstr>团队运价拆分</vt:lpstr>
      <vt:lpstr>多语言</vt:lpstr>
      <vt:lpstr>其他一些零散的点</vt:lpstr>
      <vt:lpstr>B2B的后续思考</vt:lpstr>
      <vt:lpstr>后续的思考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Ronnie Kidd</cp:lastModifiedBy>
  <cp:revision>96</cp:revision>
  <cp:lastPrinted>2017-11-14T16:00:00Z</cp:lastPrinted>
  <dcterms:created xsi:type="dcterms:W3CDTF">2017-11-14T16:00:00Z</dcterms:created>
  <dcterms:modified xsi:type="dcterms:W3CDTF">2018-05-09T09:08:39Z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