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22"/>
    <p:restoredTop sz="94651"/>
  </p:normalViewPr>
  <p:slideViewPr>
    <p:cSldViewPr snapToGrid="0" snapToObjects="1">
      <p:cViewPr varScale="1">
        <p:scale>
          <a:sx n="113" d="100"/>
          <a:sy n="113" d="100"/>
        </p:scale>
        <p:origin x="17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A03216-8FF0-E84F-A499-A74DA2C5E132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94D076-7E0D-C64B-AC84-DF66FCEEE70B}">
      <dgm:prSet phldrT="[Text]"/>
      <dgm:spPr/>
      <dgm:t>
        <a:bodyPr/>
        <a:lstStyle/>
        <a:p>
          <a:r>
            <a:rPr lang="en-US" dirty="0"/>
            <a:t>Data Preparation</a:t>
          </a:r>
        </a:p>
      </dgm:t>
    </dgm:pt>
    <dgm:pt modelId="{CA16880D-11D7-5A48-B5C1-755DC769CF42}" type="parTrans" cxnId="{102C06B0-1D73-C04A-B9B4-0689EB081717}">
      <dgm:prSet/>
      <dgm:spPr/>
      <dgm:t>
        <a:bodyPr/>
        <a:lstStyle/>
        <a:p>
          <a:endParaRPr lang="en-US"/>
        </a:p>
      </dgm:t>
    </dgm:pt>
    <dgm:pt modelId="{A5C38577-EF01-F140-A80E-51A67D3BA5B2}" type="sibTrans" cxnId="{102C06B0-1D73-C04A-B9B4-0689EB081717}">
      <dgm:prSet/>
      <dgm:spPr/>
      <dgm:t>
        <a:bodyPr/>
        <a:lstStyle/>
        <a:p>
          <a:endParaRPr lang="en-US"/>
        </a:p>
      </dgm:t>
    </dgm:pt>
    <dgm:pt modelId="{C1A5FA39-E94E-1B48-98F8-ED01A3812D69}">
      <dgm:prSet phldrT="[Text]"/>
      <dgm:spPr/>
      <dgm:t>
        <a:bodyPr/>
        <a:lstStyle/>
        <a:p>
          <a:r>
            <a:rPr lang="en-US" b="1" dirty="0"/>
            <a:t>Data labeling</a:t>
          </a:r>
        </a:p>
      </dgm:t>
    </dgm:pt>
    <dgm:pt modelId="{12A57700-03D0-8248-BAC2-B7768862C859}" type="parTrans" cxnId="{F16885E9-D143-C249-99B4-548024149B26}">
      <dgm:prSet/>
      <dgm:spPr/>
      <dgm:t>
        <a:bodyPr/>
        <a:lstStyle/>
        <a:p>
          <a:endParaRPr lang="en-US"/>
        </a:p>
      </dgm:t>
    </dgm:pt>
    <dgm:pt modelId="{D239DE33-2074-DC42-A86A-A0DF226C010E}" type="sibTrans" cxnId="{F16885E9-D143-C249-99B4-548024149B26}">
      <dgm:prSet/>
      <dgm:spPr/>
      <dgm:t>
        <a:bodyPr/>
        <a:lstStyle/>
        <a:p>
          <a:endParaRPr lang="en-US"/>
        </a:p>
      </dgm:t>
    </dgm:pt>
    <dgm:pt modelId="{AF775E36-E07F-3F41-B9C6-C9B07628D328}">
      <dgm:prSet phldrT="[Text]"/>
      <dgm:spPr/>
      <dgm:t>
        <a:bodyPr/>
        <a:lstStyle/>
        <a:p>
          <a:r>
            <a:rPr lang="en-US" b="1" dirty="0"/>
            <a:t>Feature engineering</a:t>
          </a:r>
        </a:p>
      </dgm:t>
    </dgm:pt>
    <dgm:pt modelId="{96AC8A1E-4B00-C741-858F-563F531F590D}" type="parTrans" cxnId="{2622CA5C-9544-5D4C-BF51-D9147A4C4430}">
      <dgm:prSet/>
      <dgm:spPr/>
      <dgm:t>
        <a:bodyPr/>
        <a:lstStyle/>
        <a:p>
          <a:endParaRPr lang="en-US"/>
        </a:p>
      </dgm:t>
    </dgm:pt>
    <dgm:pt modelId="{18F5E2B0-E450-7E4A-B516-6F71C277A1B6}" type="sibTrans" cxnId="{2622CA5C-9544-5D4C-BF51-D9147A4C4430}">
      <dgm:prSet/>
      <dgm:spPr/>
      <dgm:t>
        <a:bodyPr/>
        <a:lstStyle/>
        <a:p>
          <a:endParaRPr lang="en-US"/>
        </a:p>
      </dgm:t>
    </dgm:pt>
    <dgm:pt modelId="{C88420D9-7273-EB42-AD3D-82D13077DB51}">
      <dgm:prSet phldrT="[Text]"/>
      <dgm:spPr/>
      <dgm:t>
        <a:bodyPr/>
        <a:lstStyle/>
        <a:p>
          <a:r>
            <a:rPr lang="en-US" dirty="0"/>
            <a:t>Model Training</a:t>
          </a:r>
        </a:p>
      </dgm:t>
    </dgm:pt>
    <dgm:pt modelId="{FCA45BC5-A2B7-9244-84FE-F90890D54C0E}" type="parTrans" cxnId="{69419139-35C8-3040-B7CA-EB1F1870DBE4}">
      <dgm:prSet/>
      <dgm:spPr/>
      <dgm:t>
        <a:bodyPr/>
        <a:lstStyle/>
        <a:p>
          <a:endParaRPr lang="en-US"/>
        </a:p>
      </dgm:t>
    </dgm:pt>
    <dgm:pt modelId="{100D3872-F318-6440-A536-EB762C57752E}" type="sibTrans" cxnId="{69419139-35C8-3040-B7CA-EB1F1870DBE4}">
      <dgm:prSet/>
      <dgm:spPr/>
      <dgm:t>
        <a:bodyPr/>
        <a:lstStyle/>
        <a:p>
          <a:endParaRPr lang="en-US"/>
        </a:p>
      </dgm:t>
    </dgm:pt>
    <dgm:pt modelId="{FDA352DF-13E2-F646-A315-D758F1D8348C}">
      <dgm:prSet phldrT="[Text]"/>
      <dgm:spPr/>
      <dgm:t>
        <a:bodyPr/>
        <a:lstStyle/>
        <a:p>
          <a:r>
            <a:rPr lang="en-US" b="1" dirty="0"/>
            <a:t>Custom NER model</a:t>
          </a:r>
        </a:p>
      </dgm:t>
    </dgm:pt>
    <dgm:pt modelId="{63A881C9-DC1B-FB44-B583-E8380A28B9B5}" type="parTrans" cxnId="{C5ED7064-57DD-F04F-BD10-B88B53253996}">
      <dgm:prSet/>
      <dgm:spPr/>
      <dgm:t>
        <a:bodyPr/>
        <a:lstStyle/>
        <a:p>
          <a:endParaRPr lang="en-US"/>
        </a:p>
      </dgm:t>
    </dgm:pt>
    <dgm:pt modelId="{38B02D56-F163-C94C-8DD4-9C9FD5788CE3}" type="sibTrans" cxnId="{C5ED7064-57DD-F04F-BD10-B88B53253996}">
      <dgm:prSet/>
      <dgm:spPr/>
      <dgm:t>
        <a:bodyPr/>
        <a:lstStyle/>
        <a:p>
          <a:endParaRPr lang="en-US"/>
        </a:p>
      </dgm:t>
    </dgm:pt>
    <dgm:pt modelId="{021EBCD1-3871-9044-99F3-60691211BA9C}">
      <dgm:prSet phldrT="[Text]"/>
      <dgm:spPr/>
      <dgm:t>
        <a:bodyPr/>
        <a:lstStyle/>
        <a:p>
          <a:r>
            <a:rPr lang="en-US" b="1" dirty="0"/>
            <a:t>Risk stratification model</a:t>
          </a:r>
        </a:p>
      </dgm:t>
    </dgm:pt>
    <dgm:pt modelId="{15965C79-132C-0B43-A92A-40E25166402D}" type="parTrans" cxnId="{451FCEF1-D6C1-A641-93D8-2FEF60006A84}">
      <dgm:prSet/>
      <dgm:spPr/>
      <dgm:t>
        <a:bodyPr/>
        <a:lstStyle/>
        <a:p>
          <a:endParaRPr lang="en-US"/>
        </a:p>
      </dgm:t>
    </dgm:pt>
    <dgm:pt modelId="{B50802CA-D28A-5249-BAF4-7B1C224DDC0C}" type="sibTrans" cxnId="{451FCEF1-D6C1-A641-93D8-2FEF60006A84}">
      <dgm:prSet/>
      <dgm:spPr/>
      <dgm:t>
        <a:bodyPr/>
        <a:lstStyle/>
        <a:p>
          <a:endParaRPr lang="en-US"/>
        </a:p>
      </dgm:t>
    </dgm:pt>
    <dgm:pt modelId="{22D4B79F-8D37-FB4E-BEAE-1879F60C9826}">
      <dgm:prSet phldrT="[Text]"/>
      <dgm:spPr/>
      <dgm:t>
        <a:bodyPr/>
        <a:lstStyle/>
        <a:p>
          <a:r>
            <a:rPr lang="en-US" dirty="0"/>
            <a:t>Model Deployment</a:t>
          </a:r>
        </a:p>
      </dgm:t>
    </dgm:pt>
    <dgm:pt modelId="{34586057-6A66-D24E-8126-05AAC3D6D733}" type="parTrans" cxnId="{5BC3714C-8524-BB4C-B31F-3023BE2B8241}">
      <dgm:prSet/>
      <dgm:spPr/>
      <dgm:t>
        <a:bodyPr/>
        <a:lstStyle/>
        <a:p>
          <a:endParaRPr lang="en-US"/>
        </a:p>
      </dgm:t>
    </dgm:pt>
    <dgm:pt modelId="{283652C9-DF8B-DC40-98E5-C7119FBD39CF}" type="sibTrans" cxnId="{5BC3714C-8524-BB4C-B31F-3023BE2B8241}">
      <dgm:prSet/>
      <dgm:spPr/>
      <dgm:t>
        <a:bodyPr/>
        <a:lstStyle/>
        <a:p>
          <a:endParaRPr lang="en-US"/>
        </a:p>
      </dgm:t>
    </dgm:pt>
    <dgm:pt modelId="{97816935-81FB-AE4C-BF91-FFAD9C6E756F}">
      <dgm:prSet phldrT="[Text]"/>
      <dgm:spPr/>
      <dgm:t>
        <a:bodyPr/>
        <a:lstStyle/>
        <a:p>
          <a:r>
            <a:rPr lang="en-US" b="1" dirty="0"/>
            <a:t>Deployment</a:t>
          </a:r>
        </a:p>
      </dgm:t>
    </dgm:pt>
    <dgm:pt modelId="{AF588E8B-51D6-CA41-BCD1-52CC3B4A3FFB}" type="parTrans" cxnId="{88EFABB1-4446-EA48-B979-E3F9A62B0030}">
      <dgm:prSet/>
      <dgm:spPr/>
      <dgm:t>
        <a:bodyPr/>
        <a:lstStyle/>
        <a:p>
          <a:endParaRPr lang="en-US"/>
        </a:p>
      </dgm:t>
    </dgm:pt>
    <dgm:pt modelId="{158C475C-3D5A-CA43-B680-E7A20FFCCA4C}" type="sibTrans" cxnId="{88EFABB1-4446-EA48-B979-E3F9A62B0030}">
      <dgm:prSet/>
      <dgm:spPr/>
      <dgm:t>
        <a:bodyPr/>
        <a:lstStyle/>
        <a:p>
          <a:endParaRPr lang="en-US"/>
        </a:p>
      </dgm:t>
    </dgm:pt>
    <dgm:pt modelId="{1DBDE26B-8A85-2D4D-AB04-67BA3B5804F2}">
      <dgm:prSet phldrT="[Text]"/>
      <dgm:spPr/>
      <dgm:t>
        <a:bodyPr/>
        <a:lstStyle/>
        <a:p>
          <a:r>
            <a:rPr lang="en-US" b="1" dirty="0"/>
            <a:t>Human-in-the-loop review</a:t>
          </a:r>
        </a:p>
      </dgm:t>
    </dgm:pt>
    <dgm:pt modelId="{740B417A-12CA-D045-9A4D-B55014F7D2F9}" type="parTrans" cxnId="{D0FED64E-B53A-6D4A-9AD3-7DF1412B433B}">
      <dgm:prSet/>
      <dgm:spPr/>
      <dgm:t>
        <a:bodyPr/>
        <a:lstStyle/>
        <a:p>
          <a:endParaRPr lang="en-US"/>
        </a:p>
      </dgm:t>
    </dgm:pt>
    <dgm:pt modelId="{D01BE0E3-FFC2-5740-939C-B92A87929493}" type="sibTrans" cxnId="{D0FED64E-B53A-6D4A-9AD3-7DF1412B433B}">
      <dgm:prSet/>
      <dgm:spPr/>
      <dgm:t>
        <a:bodyPr/>
        <a:lstStyle/>
        <a:p>
          <a:endParaRPr lang="en-US"/>
        </a:p>
      </dgm:t>
    </dgm:pt>
    <dgm:pt modelId="{E6771C2B-1EE0-6A45-BAC9-BC42C3638134}">
      <dgm:prSet phldrT="[Text]"/>
      <dgm:spPr/>
      <dgm:t>
        <a:bodyPr/>
        <a:lstStyle/>
        <a:p>
          <a:r>
            <a:rPr lang="en-US" b="1" dirty="0"/>
            <a:t>Model refresh</a:t>
          </a:r>
        </a:p>
      </dgm:t>
    </dgm:pt>
    <dgm:pt modelId="{579ECF5D-1AA2-5C4D-A25B-B51397F2BC5C}" type="parTrans" cxnId="{BECFF212-CB15-0E4B-910D-E8465ECFC565}">
      <dgm:prSet/>
      <dgm:spPr/>
      <dgm:t>
        <a:bodyPr/>
        <a:lstStyle/>
        <a:p>
          <a:endParaRPr lang="en-US"/>
        </a:p>
      </dgm:t>
    </dgm:pt>
    <dgm:pt modelId="{7734C283-C6A4-2948-8FA6-86EBC100B8AB}" type="sibTrans" cxnId="{BECFF212-CB15-0E4B-910D-E8465ECFC565}">
      <dgm:prSet/>
      <dgm:spPr/>
      <dgm:t>
        <a:bodyPr/>
        <a:lstStyle/>
        <a:p>
          <a:endParaRPr lang="en-US"/>
        </a:p>
      </dgm:t>
    </dgm:pt>
    <dgm:pt modelId="{FB757CD1-FB04-C349-91F0-D1B7C79B3438}">
      <dgm:prSet phldrT="[Text]"/>
      <dgm:spPr/>
      <dgm:t>
        <a:bodyPr/>
        <a:lstStyle/>
        <a:p>
          <a:r>
            <a:rPr lang="en-US" dirty="0"/>
            <a:t>Word2vec embedding</a:t>
          </a:r>
        </a:p>
      </dgm:t>
    </dgm:pt>
    <dgm:pt modelId="{776DCF34-06A2-EF4E-B39B-0EADD5FC0092}" type="parTrans" cxnId="{80CB090F-95EF-1047-A5D9-55C6FC7D3278}">
      <dgm:prSet/>
      <dgm:spPr/>
      <dgm:t>
        <a:bodyPr/>
        <a:lstStyle/>
        <a:p>
          <a:endParaRPr lang="en-US"/>
        </a:p>
      </dgm:t>
    </dgm:pt>
    <dgm:pt modelId="{C4CE60F5-1497-514F-A6D4-7C250FCBD3ED}" type="sibTrans" cxnId="{80CB090F-95EF-1047-A5D9-55C6FC7D3278}">
      <dgm:prSet/>
      <dgm:spPr/>
      <dgm:t>
        <a:bodyPr/>
        <a:lstStyle/>
        <a:p>
          <a:endParaRPr lang="en-US"/>
        </a:p>
      </dgm:t>
    </dgm:pt>
    <dgm:pt modelId="{BAB920A8-B1F1-334D-AB2F-5BC109371CF6}">
      <dgm:prSet phldrT="[Text]"/>
      <dgm:spPr/>
      <dgm:t>
        <a:bodyPr/>
        <a:lstStyle/>
        <a:p>
          <a:r>
            <a:rPr lang="en-US" dirty="0"/>
            <a:t>Demographic</a:t>
          </a:r>
        </a:p>
      </dgm:t>
    </dgm:pt>
    <dgm:pt modelId="{43022469-EA64-F34B-90EC-170F055075F5}" type="parTrans" cxnId="{5BFB46BE-6E07-E94B-9DCD-B7E5B2DA9CA3}">
      <dgm:prSet/>
      <dgm:spPr/>
      <dgm:t>
        <a:bodyPr/>
        <a:lstStyle/>
        <a:p>
          <a:endParaRPr lang="en-US"/>
        </a:p>
      </dgm:t>
    </dgm:pt>
    <dgm:pt modelId="{96ED1A11-3F75-7E44-A09A-1E5EA066B443}" type="sibTrans" cxnId="{5BFB46BE-6E07-E94B-9DCD-B7E5B2DA9CA3}">
      <dgm:prSet/>
      <dgm:spPr/>
      <dgm:t>
        <a:bodyPr/>
        <a:lstStyle/>
        <a:p>
          <a:endParaRPr lang="en-US"/>
        </a:p>
      </dgm:t>
    </dgm:pt>
    <dgm:pt modelId="{CF111CA7-6D3C-534A-BD2D-9F24D0813E7A}">
      <dgm:prSet phldrT="[Text]"/>
      <dgm:spPr/>
      <dgm:t>
        <a:bodyPr/>
        <a:lstStyle/>
        <a:p>
          <a:r>
            <a:rPr lang="en-US" dirty="0"/>
            <a:t>Medication</a:t>
          </a:r>
        </a:p>
      </dgm:t>
    </dgm:pt>
    <dgm:pt modelId="{24DD872B-91BE-394F-BD1E-8975F6EFAE0C}" type="parTrans" cxnId="{2517743B-6434-AF4B-94A3-15BC415F11B8}">
      <dgm:prSet/>
      <dgm:spPr/>
      <dgm:t>
        <a:bodyPr/>
        <a:lstStyle/>
        <a:p>
          <a:endParaRPr lang="en-US"/>
        </a:p>
      </dgm:t>
    </dgm:pt>
    <dgm:pt modelId="{81B4D37B-1FB6-444C-A296-2A173D8F8788}" type="sibTrans" cxnId="{2517743B-6434-AF4B-94A3-15BC415F11B8}">
      <dgm:prSet/>
      <dgm:spPr/>
      <dgm:t>
        <a:bodyPr/>
        <a:lstStyle/>
        <a:p>
          <a:endParaRPr lang="en-US"/>
        </a:p>
      </dgm:t>
    </dgm:pt>
    <dgm:pt modelId="{B7079342-97D6-5A4E-BE0A-2FE4C3E2A777}">
      <dgm:prSet phldrT="[Text]"/>
      <dgm:spPr/>
      <dgm:t>
        <a:bodyPr/>
        <a:lstStyle/>
        <a:p>
          <a:r>
            <a:rPr lang="en-US" dirty="0"/>
            <a:t>Symptoms</a:t>
          </a:r>
        </a:p>
      </dgm:t>
    </dgm:pt>
    <dgm:pt modelId="{4ED2C2C3-45CD-EE4D-AAF2-631B93DBE9B8}" type="parTrans" cxnId="{5AF52DFC-B5E2-F946-B62A-D9681E48B705}">
      <dgm:prSet/>
      <dgm:spPr/>
      <dgm:t>
        <a:bodyPr/>
        <a:lstStyle/>
        <a:p>
          <a:endParaRPr lang="en-US"/>
        </a:p>
      </dgm:t>
    </dgm:pt>
    <dgm:pt modelId="{01F690A9-FDCD-514E-979B-32BE875049DD}" type="sibTrans" cxnId="{5AF52DFC-B5E2-F946-B62A-D9681E48B705}">
      <dgm:prSet/>
      <dgm:spPr/>
      <dgm:t>
        <a:bodyPr/>
        <a:lstStyle/>
        <a:p>
          <a:endParaRPr lang="en-US"/>
        </a:p>
      </dgm:t>
    </dgm:pt>
    <dgm:pt modelId="{3199071C-4AC0-D84C-8CDA-8B595A0DB3F0}">
      <dgm:prSet phldrT="[Text]"/>
      <dgm:spPr/>
      <dgm:t>
        <a:bodyPr/>
        <a:lstStyle/>
        <a:p>
          <a:r>
            <a:rPr lang="en-US" dirty="0"/>
            <a:t>Tokenization</a:t>
          </a:r>
        </a:p>
      </dgm:t>
    </dgm:pt>
    <dgm:pt modelId="{5EE573E2-DFA5-C94C-AB77-819855AFCA02}" type="parTrans" cxnId="{1C5B0D0D-2B47-CA43-8168-89F1B917A675}">
      <dgm:prSet/>
      <dgm:spPr/>
      <dgm:t>
        <a:bodyPr/>
        <a:lstStyle/>
        <a:p>
          <a:endParaRPr lang="en-US"/>
        </a:p>
      </dgm:t>
    </dgm:pt>
    <dgm:pt modelId="{28C6B39C-790D-2141-BF71-8ECB2C5AF93B}" type="sibTrans" cxnId="{1C5B0D0D-2B47-CA43-8168-89F1B917A675}">
      <dgm:prSet/>
      <dgm:spPr/>
      <dgm:t>
        <a:bodyPr/>
        <a:lstStyle/>
        <a:p>
          <a:endParaRPr lang="en-US"/>
        </a:p>
      </dgm:t>
    </dgm:pt>
    <dgm:pt modelId="{7676DE01-C445-BF4A-9749-668C38FC26D8}">
      <dgm:prSet phldrT="[Text]"/>
      <dgm:spPr/>
      <dgm:t>
        <a:bodyPr/>
        <a:lstStyle/>
        <a:p>
          <a:r>
            <a:rPr lang="en-US" dirty="0"/>
            <a:t>Bert trained on medical corpus</a:t>
          </a:r>
        </a:p>
      </dgm:t>
    </dgm:pt>
    <dgm:pt modelId="{60AAC1A2-7B22-3142-B194-B8DD65270BC5}" type="parTrans" cxnId="{7A7BF1B0-E791-6444-87ED-64CE3484FF09}">
      <dgm:prSet/>
      <dgm:spPr/>
      <dgm:t>
        <a:bodyPr/>
        <a:lstStyle/>
        <a:p>
          <a:endParaRPr lang="en-US"/>
        </a:p>
      </dgm:t>
    </dgm:pt>
    <dgm:pt modelId="{D471C8F6-4F17-B543-9D56-ADE8A47D06C2}" type="sibTrans" cxnId="{7A7BF1B0-E791-6444-87ED-64CE3484FF09}">
      <dgm:prSet/>
      <dgm:spPr/>
      <dgm:t>
        <a:bodyPr/>
        <a:lstStyle/>
        <a:p>
          <a:endParaRPr lang="en-US"/>
        </a:p>
      </dgm:t>
    </dgm:pt>
    <dgm:pt modelId="{A7C6FCEF-5CD8-0C4F-9050-2F74AA5512B2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D6B78F27-56B9-8B40-8DE8-E9F9767CC8C2}" type="parTrans" cxnId="{ACD999DA-9C3F-B743-B9BD-C84BBB7A7ADE}">
      <dgm:prSet/>
      <dgm:spPr/>
      <dgm:t>
        <a:bodyPr/>
        <a:lstStyle/>
        <a:p>
          <a:endParaRPr lang="en-US"/>
        </a:p>
      </dgm:t>
    </dgm:pt>
    <dgm:pt modelId="{2D36C29F-1A1A-8743-8D10-962C15146A5D}" type="sibTrans" cxnId="{ACD999DA-9C3F-B743-B9BD-C84BBB7A7ADE}">
      <dgm:prSet/>
      <dgm:spPr/>
      <dgm:t>
        <a:bodyPr/>
        <a:lstStyle/>
        <a:p>
          <a:endParaRPr lang="en-US"/>
        </a:p>
      </dgm:t>
    </dgm:pt>
    <dgm:pt modelId="{1B7B9172-C0ED-B64E-8D12-9B7E004E69F7}">
      <dgm:prSet phldrT="[Text]"/>
      <dgm:spPr/>
      <dgm:t>
        <a:bodyPr/>
        <a:lstStyle/>
        <a:p>
          <a:r>
            <a:rPr lang="en-US" dirty="0" err="1"/>
            <a:t>Xgboost</a:t>
          </a:r>
          <a:endParaRPr lang="en-US" dirty="0"/>
        </a:p>
      </dgm:t>
    </dgm:pt>
    <dgm:pt modelId="{1EDE6862-168D-5C4E-B412-40BCDB9B098B}" type="parTrans" cxnId="{BAE61F23-D3FA-7D45-AA11-0B052F60DCE4}">
      <dgm:prSet/>
      <dgm:spPr/>
      <dgm:t>
        <a:bodyPr/>
        <a:lstStyle/>
        <a:p>
          <a:endParaRPr lang="en-US"/>
        </a:p>
      </dgm:t>
    </dgm:pt>
    <dgm:pt modelId="{7C191C38-82BA-DE46-AF5B-1C3FDA9D47E9}" type="sibTrans" cxnId="{BAE61F23-D3FA-7D45-AA11-0B052F60DCE4}">
      <dgm:prSet/>
      <dgm:spPr/>
      <dgm:t>
        <a:bodyPr/>
        <a:lstStyle/>
        <a:p>
          <a:endParaRPr lang="en-US"/>
        </a:p>
      </dgm:t>
    </dgm:pt>
    <dgm:pt modelId="{A66137AF-3CB3-5A42-9466-2E41097FF771}" type="pres">
      <dgm:prSet presAssocID="{14A03216-8FF0-E84F-A499-A74DA2C5E132}" presName="Name0" presStyleCnt="0">
        <dgm:presLayoutVars>
          <dgm:dir/>
          <dgm:animLvl val="lvl"/>
          <dgm:resizeHandles val="exact"/>
        </dgm:presLayoutVars>
      </dgm:prSet>
      <dgm:spPr/>
    </dgm:pt>
    <dgm:pt modelId="{2F13A105-F6D1-6344-9FDD-6BB3184AE669}" type="pres">
      <dgm:prSet presAssocID="{6694D076-7E0D-C64B-AC84-DF66FCEEE70B}" presName="composite" presStyleCnt="0"/>
      <dgm:spPr/>
    </dgm:pt>
    <dgm:pt modelId="{DF56B729-5550-DE4F-9A4B-3B9FF374EA0C}" type="pres">
      <dgm:prSet presAssocID="{6694D076-7E0D-C64B-AC84-DF66FCEEE70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E4EEE97-D481-5F40-8E4C-9B6B4775D317}" type="pres">
      <dgm:prSet presAssocID="{6694D076-7E0D-C64B-AC84-DF66FCEEE70B}" presName="desTx" presStyleLbl="alignAccFollowNode1" presStyleIdx="0" presStyleCnt="3">
        <dgm:presLayoutVars>
          <dgm:bulletEnabled val="1"/>
        </dgm:presLayoutVars>
      </dgm:prSet>
      <dgm:spPr/>
    </dgm:pt>
    <dgm:pt modelId="{BF42E757-9AAD-AA4C-84EB-A3E619B1633C}" type="pres">
      <dgm:prSet presAssocID="{A5C38577-EF01-F140-A80E-51A67D3BA5B2}" presName="space" presStyleCnt="0"/>
      <dgm:spPr/>
    </dgm:pt>
    <dgm:pt modelId="{97A6CD23-C8E2-2E47-A239-0F2518405DA2}" type="pres">
      <dgm:prSet presAssocID="{C88420D9-7273-EB42-AD3D-82D13077DB51}" presName="composite" presStyleCnt="0"/>
      <dgm:spPr/>
    </dgm:pt>
    <dgm:pt modelId="{004F6F6F-009A-374E-BA8C-F0E09F6D6274}" type="pres">
      <dgm:prSet presAssocID="{C88420D9-7273-EB42-AD3D-82D13077DB5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28920E1-6A08-214B-BF02-B5F0AF091BB8}" type="pres">
      <dgm:prSet presAssocID="{C88420D9-7273-EB42-AD3D-82D13077DB51}" presName="desTx" presStyleLbl="alignAccFollowNode1" presStyleIdx="1" presStyleCnt="3">
        <dgm:presLayoutVars>
          <dgm:bulletEnabled val="1"/>
        </dgm:presLayoutVars>
      </dgm:prSet>
      <dgm:spPr/>
    </dgm:pt>
    <dgm:pt modelId="{F6B34EBA-61B9-FF46-8599-0BBB383712E5}" type="pres">
      <dgm:prSet presAssocID="{100D3872-F318-6440-A536-EB762C57752E}" presName="space" presStyleCnt="0"/>
      <dgm:spPr/>
    </dgm:pt>
    <dgm:pt modelId="{5B6A1D5E-FB1A-0643-AA87-2DB026C30988}" type="pres">
      <dgm:prSet presAssocID="{22D4B79F-8D37-FB4E-BEAE-1879F60C9826}" presName="composite" presStyleCnt="0"/>
      <dgm:spPr/>
    </dgm:pt>
    <dgm:pt modelId="{1A6D83D1-EAB8-AA4B-9848-340B98ABBAE8}" type="pres">
      <dgm:prSet presAssocID="{22D4B79F-8D37-FB4E-BEAE-1879F60C982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86DDDF8-9547-8D4C-9D67-85FCFE6D7FAF}" type="pres">
      <dgm:prSet presAssocID="{22D4B79F-8D37-FB4E-BEAE-1879F60C982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5DE5505-DE27-ED4E-8808-810904F2C8D8}" type="presOf" srcId="{E6771C2B-1EE0-6A45-BAC9-BC42C3638134}" destId="{D86DDDF8-9547-8D4C-9D67-85FCFE6D7FAF}" srcOrd="0" destOrd="2" presId="urn:microsoft.com/office/officeart/2005/8/layout/hList1"/>
    <dgm:cxn modelId="{BE0F5D09-9C9C-7B4E-A013-49F4627C55A9}" type="presOf" srcId="{22D4B79F-8D37-FB4E-BEAE-1879F60C9826}" destId="{1A6D83D1-EAB8-AA4B-9848-340B98ABBAE8}" srcOrd="0" destOrd="0" presId="urn:microsoft.com/office/officeart/2005/8/layout/hList1"/>
    <dgm:cxn modelId="{1C5B0D0D-2B47-CA43-8168-89F1B917A675}" srcId="{AF775E36-E07F-3F41-B9C6-C9B07628D328}" destId="{3199071C-4AC0-D84C-8CDA-8B595A0DB3F0}" srcOrd="0" destOrd="0" parTransId="{5EE573E2-DFA5-C94C-AB77-819855AFCA02}" sibTransId="{28C6B39C-790D-2141-BF71-8ECB2C5AF93B}"/>
    <dgm:cxn modelId="{80CB090F-95EF-1047-A5D9-55C6FC7D3278}" srcId="{AF775E36-E07F-3F41-B9C6-C9B07628D328}" destId="{FB757CD1-FB04-C349-91F0-D1B7C79B3438}" srcOrd="1" destOrd="0" parTransId="{776DCF34-06A2-EF4E-B39B-0EADD5FC0092}" sibTransId="{C4CE60F5-1497-514F-A6D4-7C250FCBD3ED}"/>
    <dgm:cxn modelId="{BECFF212-CB15-0E4B-910D-E8465ECFC565}" srcId="{22D4B79F-8D37-FB4E-BEAE-1879F60C9826}" destId="{E6771C2B-1EE0-6A45-BAC9-BC42C3638134}" srcOrd="2" destOrd="0" parTransId="{579ECF5D-1AA2-5C4D-A25B-B51397F2BC5C}" sibTransId="{7734C283-C6A4-2948-8FA6-86EBC100B8AB}"/>
    <dgm:cxn modelId="{BAE61F23-D3FA-7D45-AA11-0B052F60DCE4}" srcId="{021EBCD1-3871-9044-99F3-60691211BA9C}" destId="{1B7B9172-C0ED-B64E-8D12-9B7E004E69F7}" srcOrd="1" destOrd="0" parTransId="{1EDE6862-168D-5C4E-B412-40BCDB9B098B}" sibTransId="{7C191C38-82BA-DE46-AF5B-1C3FDA9D47E9}"/>
    <dgm:cxn modelId="{46E0F02C-F6D0-1748-8161-422633BCEBC8}" type="presOf" srcId="{CF111CA7-6D3C-534A-BD2D-9F24D0813E7A}" destId="{228920E1-6A08-214B-BF02-B5F0AF091BB8}" srcOrd="0" destOrd="2" presId="urn:microsoft.com/office/officeart/2005/8/layout/hList1"/>
    <dgm:cxn modelId="{20CAFC33-9209-2D44-A567-D9E0018B7895}" type="presOf" srcId="{C88420D9-7273-EB42-AD3D-82D13077DB51}" destId="{004F6F6F-009A-374E-BA8C-F0E09F6D6274}" srcOrd="0" destOrd="0" presId="urn:microsoft.com/office/officeart/2005/8/layout/hList1"/>
    <dgm:cxn modelId="{CCCEBF37-2157-084E-B202-9A49452340DF}" type="presOf" srcId="{FDA352DF-13E2-F646-A315-D758F1D8348C}" destId="{228920E1-6A08-214B-BF02-B5F0AF091BB8}" srcOrd="0" destOrd="0" presId="urn:microsoft.com/office/officeart/2005/8/layout/hList1"/>
    <dgm:cxn modelId="{69419139-35C8-3040-B7CA-EB1F1870DBE4}" srcId="{14A03216-8FF0-E84F-A499-A74DA2C5E132}" destId="{C88420D9-7273-EB42-AD3D-82D13077DB51}" srcOrd="1" destOrd="0" parTransId="{FCA45BC5-A2B7-9244-84FE-F90890D54C0E}" sibTransId="{100D3872-F318-6440-A536-EB762C57752E}"/>
    <dgm:cxn modelId="{2517743B-6434-AF4B-94A3-15BC415F11B8}" srcId="{FDA352DF-13E2-F646-A315-D758F1D8348C}" destId="{CF111CA7-6D3C-534A-BD2D-9F24D0813E7A}" srcOrd="1" destOrd="0" parTransId="{24DD872B-91BE-394F-BD1E-8975F6EFAE0C}" sibTransId="{81B4D37B-1FB6-444C-A296-2A173D8F8788}"/>
    <dgm:cxn modelId="{4092EF44-FEC6-0345-A05E-1319E7D3EF58}" type="presOf" srcId="{C1A5FA39-E94E-1B48-98F8-ED01A3812D69}" destId="{EE4EEE97-D481-5F40-8E4C-9B6B4775D317}" srcOrd="0" destOrd="0" presId="urn:microsoft.com/office/officeart/2005/8/layout/hList1"/>
    <dgm:cxn modelId="{5BC3714C-8524-BB4C-B31F-3023BE2B8241}" srcId="{14A03216-8FF0-E84F-A499-A74DA2C5E132}" destId="{22D4B79F-8D37-FB4E-BEAE-1879F60C9826}" srcOrd="2" destOrd="0" parTransId="{34586057-6A66-D24E-8126-05AAC3D6D733}" sibTransId="{283652C9-DF8B-DC40-98E5-C7119FBD39CF}"/>
    <dgm:cxn modelId="{EFD0F54D-06E7-9A45-BE17-ADC994B1EFCE}" type="presOf" srcId="{1B7B9172-C0ED-B64E-8D12-9B7E004E69F7}" destId="{228920E1-6A08-214B-BF02-B5F0AF091BB8}" srcOrd="0" destOrd="6" presId="urn:microsoft.com/office/officeart/2005/8/layout/hList1"/>
    <dgm:cxn modelId="{D0FED64E-B53A-6D4A-9AD3-7DF1412B433B}" srcId="{22D4B79F-8D37-FB4E-BEAE-1879F60C9826}" destId="{1DBDE26B-8A85-2D4D-AB04-67BA3B5804F2}" srcOrd="1" destOrd="0" parTransId="{740B417A-12CA-D045-9A4D-B55014F7D2F9}" sibTransId="{D01BE0E3-FFC2-5740-939C-B92A87929493}"/>
    <dgm:cxn modelId="{2622CA5C-9544-5D4C-BF51-D9147A4C4430}" srcId="{6694D076-7E0D-C64B-AC84-DF66FCEEE70B}" destId="{AF775E36-E07F-3F41-B9C6-C9B07628D328}" srcOrd="1" destOrd="0" parTransId="{96AC8A1E-4B00-C741-858F-563F531F590D}" sibTransId="{18F5E2B0-E450-7E4A-B516-6F71C277A1B6}"/>
    <dgm:cxn modelId="{C5ED7064-57DD-F04F-BD10-B88B53253996}" srcId="{C88420D9-7273-EB42-AD3D-82D13077DB51}" destId="{FDA352DF-13E2-F646-A315-D758F1D8348C}" srcOrd="0" destOrd="0" parTransId="{63A881C9-DC1B-FB44-B583-E8380A28B9B5}" sibTransId="{38B02D56-F163-C94C-8DD4-9C9FD5788CE3}"/>
    <dgm:cxn modelId="{416E5069-C0D7-A34F-9B6A-26404B384F2E}" type="presOf" srcId="{1DBDE26B-8A85-2D4D-AB04-67BA3B5804F2}" destId="{D86DDDF8-9547-8D4C-9D67-85FCFE6D7FAF}" srcOrd="0" destOrd="1" presId="urn:microsoft.com/office/officeart/2005/8/layout/hList1"/>
    <dgm:cxn modelId="{2590E56F-0C88-0B49-B8C3-50600234E33B}" type="presOf" srcId="{BAB920A8-B1F1-334D-AB2F-5BC109371CF6}" destId="{228920E1-6A08-214B-BF02-B5F0AF091BB8}" srcOrd="0" destOrd="1" presId="urn:microsoft.com/office/officeart/2005/8/layout/hList1"/>
    <dgm:cxn modelId="{1F932095-68E7-6D4D-B0E0-CB639D4E55D1}" type="presOf" srcId="{AF775E36-E07F-3F41-B9C6-C9B07628D328}" destId="{EE4EEE97-D481-5F40-8E4C-9B6B4775D317}" srcOrd="0" destOrd="1" presId="urn:microsoft.com/office/officeart/2005/8/layout/hList1"/>
    <dgm:cxn modelId="{D1A19AA9-448C-2440-8332-DB4709927807}" type="presOf" srcId="{97816935-81FB-AE4C-BF91-FFAD9C6E756F}" destId="{D86DDDF8-9547-8D4C-9D67-85FCFE6D7FAF}" srcOrd="0" destOrd="0" presId="urn:microsoft.com/office/officeart/2005/8/layout/hList1"/>
    <dgm:cxn modelId="{102C06B0-1D73-C04A-B9B4-0689EB081717}" srcId="{14A03216-8FF0-E84F-A499-A74DA2C5E132}" destId="{6694D076-7E0D-C64B-AC84-DF66FCEEE70B}" srcOrd="0" destOrd="0" parTransId="{CA16880D-11D7-5A48-B5C1-755DC769CF42}" sibTransId="{A5C38577-EF01-F140-A80E-51A67D3BA5B2}"/>
    <dgm:cxn modelId="{7A7BF1B0-E791-6444-87ED-64CE3484FF09}" srcId="{AF775E36-E07F-3F41-B9C6-C9B07628D328}" destId="{7676DE01-C445-BF4A-9749-668C38FC26D8}" srcOrd="2" destOrd="0" parTransId="{60AAC1A2-7B22-3142-B194-B8DD65270BC5}" sibTransId="{D471C8F6-4F17-B543-9D56-ADE8A47D06C2}"/>
    <dgm:cxn modelId="{88EFABB1-4446-EA48-B979-E3F9A62B0030}" srcId="{22D4B79F-8D37-FB4E-BEAE-1879F60C9826}" destId="{97816935-81FB-AE4C-BF91-FFAD9C6E756F}" srcOrd="0" destOrd="0" parTransId="{AF588E8B-51D6-CA41-BCD1-52CC3B4A3FFB}" sibTransId="{158C475C-3D5A-CA43-B680-E7A20FFCCA4C}"/>
    <dgm:cxn modelId="{BD4FA4B8-7B97-0244-960E-D828DBFB3B4A}" type="presOf" srcId="{B7079342-97D6-5A4E-BE0A-2FE4C3E2A777}" destId="{228920E1-6A08-214B-BF02-B5F0AF091BB8}" srcOrd="0" destOrd="3" presId="urn:microsoft.com/office/officeart/2005/8/layout/hList1"/>
    <dgm:cxn modelId="{5BFB46BE-6E07-E94B-9DCD-B7E5B2DA9CA3}" srcId="{FDA352DF-13E2-F646-A315-D758F1D8348C}" destId="{BAB920A8-B1F1-334D-AB2F-5BC109371CF6}" srcOrd="0" destOrd="0" parTransId="{43022469-EA64-F34B-90EC-170F055075F5}" sibTransId="{96ED1A11-3F75-7E44-A09A-1E5EA066B443}"/>
    <dgm:cxn modelId="{12A857C4-9296-5149-AD0C-4466C03FD685}" type="presOf" srcId="{7676DE01-C445-BF4A-9749-668C38FC26D8}" destId="{EE4EEE97-D481-5F40-8E4C-9B6B4775D317}" srcOrd="0" destOrd="4" presId="urn:microsoft.com/office/officeart/2005/8/layout/hList1"/>
    <dgm:cxn modelId="{CCC542C7-662E-5B49-952B-C77332AF316E}" type="presOf" srcId="{FB757CD1-FB04-C349-91F0-D1B7C79B3438}" destId="{EE4EEE97-D481-5F40-8E4C-9B6B4775D317}" srcOrd="0" destOrd="3" presId="urn:microsoft.com/office/officeart/2005/8/layout/hList1"/>
    <dgm:cxn modelId="{A486A3D0-B2D8-D946-8420-8DE5024F8311}" type="presOf" srcId="{6694D076-7E0D-C64B-AC84-DF66FCEEE70B}" destId="{DF56B729-5550-DE4F-9A4B-3B9FF374EA0C}" srcOrd="0" destOrd="0" presId="urn:microsoft.com/office/officeart/2005/8/layout/hList1"/>
    <dgm:cxn modelId="{ACD999DA-9C3F-B743-B9BD-C84BBB7A7ADE}" srcId="{021EBCD1-3871-9044-99F3-60691211BA9C}" destId="{A7C6FCEF-5CD8-0C4F-9050-2F74AA5512B2}" srcOrd="0" destOrd="0" parTransId="{D6B78F27-56B9-8B40-8DE8-E9F9767CC8C2}" sibTransId="{2D36C29F-1A1A-8743-8D10-962C15146A5D}"/>
    <dgm:cxn modelId="{F16885E9-D143-C249-99B4-548024149B26}" srcId="{6694D076-7E0D-C64B-AC84-DF66FCEEE70B}" destId="{C1A5FA39-E94E-1B48-98F8-ED01A3812D69}" srcOrd="0" destOrd="0" parTransId="{12A57700-03D0-8248-BAC2-B7768862C859}" sibTransId="{D239DE33-2074-DC42-A86A-A0DF226C010E}"/>
    <dgm:cxn modelId="{3C6710ED-B996-AB42-B56F-EFB4EFADA62E}" type="presOf" srcId="{A7C6FCEF-5CD8-0C4F-9050-2F74AA5512B2}" destId="{228920E1-6A08-214B-BF02-B5F0AF091BB8}" srcOrd="0" destOrd="5" presId="urn:microsoft.com/office/officeart/2005/8/layout/hList1"/>
    <dgm:cxn modelId="{3D26A1EF-8BCC-BB4E-AD97-8C343A8684E7}" type="presOf" srcId="{3199071C-4AC0-D84C-8CDA-8B595A0DB3F0}" destId="{EE4EEE97-D481-5F40-8E4C-9B6B4775D317}" srcOrd="0" destOrd="2" presId="urn:microsoft.com/office/officeart/2005/8/layout/hList1"/>
    <dgm:cxn modelId="{451FCEF1-D6C1-A641-93D8-2FEF60006A84}" srcId="{C88420D9-7273-EB42-AD3D-82D13077DB51}" destId="{021EBCD1-3871-9044-99F3-60691211BA9C}" srcOrd="1" destOrd="0" parTransId="{15965C79-132C-0B43-A92A-40E25166402D}" sibTransId="{B50802CA-D28A-5249-BAF4-7B1C224DDC0C}"/>
    <dgm:cxn modelId="{0123BCF7-1BE9-4941-8496-6EC6AA08F5D1}" type="presOf" srcId="{021EBCD1-3871-9044-99F3-60691211BA9C}" destId="{228920E1-6A08-214B-BF02-B5F0AF091BB8}" srcOrd="0" destOrd="4" presId="urn:microsoft.com/office/officeart/2005/8/layout/hList1"/>
    <dgm:cxn modelId="{368299FB-631C-1E4E-9A8F-2E2639703AEF}" type="presOf" srcId="{14A03216-8FF0-E84F-A499-A74DA2C5E132}" destId="{A66137AF-3CB3-5A42-9466-2E41097FF771}" srcOrd="0" destOrd="0" presId="urn:microsoft.com/office/officeart/2005/8/layout/hList1"/>
    <dgm:cxn modelId="{5AF52DFC-B5E2-F946-B62A-D9681E48B705}" srcId="{FDA352DF-13E2-F646-A315-D758F1D8348C}" destId="{B7079342-97D6-5A4E-BE0A-2FE4C3E2A777}" srcOrd="2" destOrd="0" parTransId="{4ED2C2C3-45CD-EE4D-AAF2-631B93DBE9B8}" sibTransId="{01F690A9-FDCD-514E-979B-32BE875049DD}"/>
    <dgm:cxn modelId="{4392EA78-A4DE-DE45-AAB6-E56958EF0318}" type="presParOf" srcId="{A66137AF-3CB3-5A42-9466-2E41097FF771}" destId="{2F13A105-F6D1-6344-9FDD-6BB3184AE669}" srcOrd="0" destOrd="0" presId="urn:microsoft.com/office/officeart/2005/8/layout/hList1"/>
    <dgm:cxn modelId="{3C8D600D-9D42-FD42-8CCB-E8702B5E9560}" type="presParOf" srcId="{2F13A105-F6D1-6344-9FDD-6BB3184AE669}" destId="{DF56B729-5550-DE4F-9A4B-3B9FF374EA0C}" srcOrd="0" destOrd="0" presId="urn:microsoft.com/office/officeart/2005/8/layout/hList1"/>
    <dgm:cxn modelId="{E1CD6BD2-0B41-D545-9B07-5C19D5E0A6E2}" type="presParOf" srcId="{2F13A105-F6D1-6344-9FDD-6BB3184AE669}" destId="{EE4EEE97-D481-5F40-8E4C-9B6B4775D317}" srcOrd="1" destOrd="0" presId="urn:microsoft.com/office/officeart/2005/8/layout/hList1"/>
    <dgm:cxn modelId="{7D12D1CE-A5F6-F94A-A1F6-994BEBA4CF34}" type="presParOf" srcId="{A66137AF-3CB3-5A42-9466-2E41097FF771}" destId="{BF42E757-9AAD-AA4C-84EB-A3E619B1633C}" srcOrd="1" destOrd="0" presId="urn:microsoft.com/office/officeart/2005/8/layout/hList1"/>
    <dgm:cxn modelId="{34A6EEA8-1841-7A42-8B94-7A5AEEE71EE0}" type="presParOf" srcId="{A66137AF-3CB3-5A42-9466-2E41097FF771}" destId="{97A6CD23-C8E2-2E47-A239-0F2518405DA2}" srcOrd="2" destOrd="0" presId="urn:microsoft.com/office/officeart/2005/8/layout/hList1"/>
    <dgm:cxn modelId="{22AF853D-B1E8-BD44-9ACE-0BCD7B54B284}" type="presParOf" srcId="{97A6CD23-C8E2-2E47-A239-0F2518405DA2}" destId="{004F6F6F-009A-374E-BA8C-F0E09F6D6274}" srcOrd="0" destOrd="0" presId="urn:microsoft.com/office/officeart/2005/8/layout/hList1"/>
    <dgm:cxn modelId="{05D49065-7355-794B-809B-767A57E87B88}" type="presParOf" srcId="{97A6CD23-C8E2-2E47-A239-0F2518405DA2}" destId="{228920E1-6A08-214B-BF02-B5F0AF091BB8}" srcOrd="1" destOrd="0" presId="urn:microsoft.com/office/officeart/2005/8/layout/hList1"/>
    <dgm:cxn modelId="{3E0CFD3F-4077-F248-BDE1-3FD6D5587D76}" type="presParOf" srcId="{A66137AF-3CB3-5A42-9466-2E41097FF771}" destId="{F6B34EBA-61B9-FF46-8599-0BBB383712E5}" srcOrd="3" destOrd="0" presId="urn:microsoft.com/office/officeart/2005/8/layout/hList1"/>
    <dgm:cxn modelId="{3DD17B98-3F32-D64C-8C08-A0ACB763489B}" type="presParOf" srcId="{A66137AF-3CB3-5A42-9466-2E41097FF771}" destId="{5B6A1D5E-FB1A-0643-AA87-2DB026C30988}" srcOrd="4" destOrd="0" presId="urn:microsoft.com/office/officeart/2005/8/layout/hList1"/>
    <dgm:cxn modelId="{657519A6-C7D2-6349-B170-3BB11580CB60}" type="presParOf" srcId="{5B6A1D5E-FB1A-0643-AA87-2DB026C30988}" destId="{1A6D83D1-EAB8-AA4B-9848-340B98ABBAE8}" srcOrd="0" destOrd="0" presId="urn:microsoft.com/office/officeart/2005/8/layout/hList1"/>
    <dgm:cxn modelId="{F0A3F8C7-BC82-C643-8E30-D313E1ED005A}" type="presParOf" srcId="{5B6A1D5E-FB1A-0643-AA87-2DB026C30988}" destId="{D86DDDF8-9547-8D4C-9D67-85FCFE6D7FA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6B729-5550-DE4F-9A4B-3B9FF374EA0C}">
      <dsp:nvSpPr>
        <dsp:cNvPr id="0" name=""/>
        <dsp:cNvSpPr/>
      </dsp:nvSpPr>
      <dsp:spPr>
        <a:xfrm>
          <a:off x="3358" y="210979"/>
          <a:ext cx="3274483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Preparation</a:t>
          </a:r>
        </a:p>
      </dsp:txBody>
      <dsp:txXfrm>
        <a:off x="3358" y="210979"/>
        <a:ext cx="3274483" cy="662400"/>
      </dsp:txXfrm>
    </dsp:sp>
    <dsp:sp modelId="{EE4EEE97-D481-5F40-8E4C-9B6B4775D317}">
      <dsp:nvSpPr>
        <dsp:cNvPr id="0" name=""/>
        <dsp:cNvSpPr/>
      </dsp:nvSpPr>
      <dsp:spPr>
        <a:xfrm>
          <a:off x="3358" y="873379"/>
          <a:ext cx="3274483" cy="30600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/>
            <a:t>Data labeling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/>
            <a:t>Feature engineering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Tokenization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Word2vec embedding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Bert trained on medical corpus</a:t>
          </a:r>
        </a:p>
      </dsp:txBody>
      <dsp:txXfrm>
        <a:off x="3358" y="873379"/>
        <a:ext cx="3274483" cy="3060074"/>
      </dsp:txXfrm>
    </dsp:sp>
    <dsp:sp modelId="{004F6F6F-009A-374E-BA8C-F0E09F6D6274}">
      <dsp:nvSpPr>
        <dsp:cNvPr id="0" name=""/>
        <dsp:cNvSpPr/>
      </dsp:nvSpPr>
      <dsp:spPr>
        <a:xfrm>
          <a:off x="3736269" y="210979"/>
          <a:ext cx="3274483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 Training</a:t>
          </a:r>
        </a:p>
      </dsp:txBody>
      <dsp:txXfrm>
        <a:off x="3736269" y="210979"/>
        <a:ext cx="3274483" cy="662400"/>
      </dsp:txXfrm>
    </dsp:sp>
    <dsp:sp modelId="{228920E1-6A08-214B-BF02-B5F0AF091BB8}">
      <dsp:nvSpPr>
        <dsp:cNvPr id="0" name=""/>
        <dsp:cNvSpPr/>
      </dsp:nvSpPr>
      <dsp:spPr>
        <a:xfrm>
          <a:off x="3736269" y="873379"/>
          <a:ext cx="3274483" cy="30600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/>
            <a:t>Custom NER model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Demographic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Medication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Symptoms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/>
            <a:t>Risk stratification model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Logistic regression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Xgboost</a:t>
          </a:r>
          <a:endParaRPr lang="en-US" sz="2300" kern="1200" dirty="0"/>
        </a:p>
      </dsp:txBody>
      <dsp:txXfrm>
        <a:off x="3736269" y="873379"/>
        <a:ext cx="3274483" cy="3060074"/>
      </dsp:txXfrm>
    </dsp:sp>
    <dsp:sp modelId="{1A6D83D1-EAB8-AA4B-9848-340B98ABBAE8}">
      <dsp:nvSpPr>
        <dsp:cNvPr id="0" name=""/>
        <dsp:cNvSpPr/>
      </dsp:nvSpPr>
      <dsp:spPr>
        <a:xfrm>
          <a:off x="7469180" y="210979"/>
          <a:ext cx="3274483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 Deployment</a:t>
          </a:r>
        </a:p>
      </dsp:txBody>
      <dsp:txXfrm>
        <a:off x="7469180" y="210979"/>
        <a:ext cx="3274483" cy="662400"/>
      </dsp:txXfrm>
    </dsp:sp>
    <dsp:sp modelId="{D86DDDF8-9547-8D4C-9D67-85FCFE6D7FAF}">
      <dsp:nvSpPr>
        <dsp:cNvPr id="0" name=""/>
        <dsp:cNvSpPr/>
      </dsp:nvSpPr>
      <dsp:spPr>
        <a:xfrm>
          <a:off x="7469180" y="873379"/>
          <a:ext cx="3274483" cy="30600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/>
            <a:t>Deployment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/>
            <a:t>Human-in-the-loop review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/>
            <a:t>Model refresh</a:t>
          </a:r>
        </a:p>
      </dsp:txBody>
      <dsp:txXfrm>
        <a:off x="7469180" y="873379"/>
        <a:ext cx="3274483" cy="3060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F7AE-8711-DC49-8E62-F5E877974108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8D6C47E2-1F2F-EE46-A97F-B65D82A9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8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F7AE-8711-DC49-8E62-F5E877974108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47E2-1F2F-EE46-A97F-B65D82A9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6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F7AE-8711-DC49-8E62-F5E877974108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47E2-1F2F-EE46-A97F-B65D82A9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7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F7AE-8711-DC49-8E62-F5E877974108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47E2-1F2F-EE46-A97F-B65D82A9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3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8DBF7AE-8711-DC49-8E62-F5E877974108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D6C47E2-1F2F-EE46-A97F-B65D82A9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0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F7AE-8711-DC49-8E62-F5E877974108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47E2-1F2F-EE46-A97F-B65D82A9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9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F7AE-8711-DC49-8E62-F5E877974108}" type="datetimeFigureOut">
              <a:rPr lang="en-US" smtClean="0"/>
              <a:t>11/9/20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47E2-1F2F-EE46-A97F-B65D82A90E5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0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F7AE-8711-DC49-8E62-F5E877974108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47E2-1F2F-EE46-A97F-B65D82A90E5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127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F7AE-8711-DC49-8E62-F5E877974108}" type="datetimeFigureOut">
              <a:rPr lang="en-US" smtClean="0"/>
              <a:t>11/9/20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47E2-1F2F-EE46-A97F-B65D82A9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1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F7AE-8711-DC49-8E62-F5E877974108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47E2-1F2F-EE46-A97F-B65D82A9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9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F7AE-8711-DC49-8E62-F5E877974108}" type="datetimeFigureOut">
              <a:rPr lang="en-US" smtClean="0"/>
              <a:t>11/9/20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47E2-1F2F-EE46-A97F-B65D82A9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4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8DBF7AE-8711-DC49-8E62-F5E877974108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8D6C47E2-1F2F-EE46-A97F-B65D82A9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4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A3AA-7CB6-0B4A-AE56-7EA8FAF12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A Readmission risk stratification model</a:t>
            </a:r>
            <a:br>
              <a:rPr lang="en-US" sz="4800" dirty="0"/>
            </a:br>
            <a:r>
              <a:rPr lang="en-US" sz="4800" dirty="0"/>
              <a:t>among heart failure patients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7FE3A-D707-934A-B16E-628C714EA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Yang Han</a:t>
            </a:r>
          </a:p>
          <a:p>
            <a:r>
              <a:rPr lang="en-US" dirty="0"/>
              <a:t>Nov, 2020</a:t>
            </a:r>
          </a:p>
        </p:txBody>
      </p:sp>
    </p:spTree>
    <p:extLst>
      <p:ext uri="{BB962C8B-B14F-4D97-AF65-F5344CB8AC3E}">
        <p14:creationId xmlns:p14="http://schemas.microsoft.com/office/powerpoint/2010/main" val="375317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B23A-16EF-7E43-A891-01C9669A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Pipeline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78521D-6E90-3442-8FB7-3FE7B95CB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941944"/>
              </p:ext>
            </p:extLst>
          </p:nvPr>
        </p:nvGraphicFramePr>
        <p:xfrm>
          <a:off x="722489" y="2120899"/>
          <a:ext cx="10747022" cy="4144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081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{CCBF03F2-0E7D-994A-84E2-ECAF8F5E51E3}tf10001070</Template>
  <TotalTime>1757</TotalTime>
  <Words>53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Rockwell Extra Bold</vt:lpstr>
      <vt:lpstr>Wingdings</vt:lpstr>
      <vt:lpstr>Wood Type</vt:lpstr>
      <vt:lpstr>A Readmission risk stratification model among heart failure patients </vt:lpstr>
      <vt:lpstr>Model Pipeline overview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Readmission risk stratification model among heart failure patients </dc:title>
  <dc:creator>Microsoft Office User</dc:creator>
  <cp:lastModifiedBy>Microsoft Office User</cp:lastModifiedBy>
  <cp:revision>6</cp:revision>
  <dcterms:created xsi:type="dcterms:W3CDTF">2020-11-09T16:07:29Z</dcterms:created>
  <dcterms:modified xsi:type="dcterms:W3CDTF">2020-11-10T21:24:57Z</dcterms:modified>
</cp:coreProperties>
</file>