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Understanding Back-Translation in Scale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68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NMT target + monolingual data =&gt; back-translation =&gt;pseudo translation data</a:t>
            </a:r>
          </a:p>
          <a:p>
            <a:r>
              <a:rPr lang="en-US" altLang="zh-CN" dirty="0" smtClean="0"/>
              <a:t>Several ways of synthesizing BT</a:t>
            </a:r>
          </a:p>
          <a:p>
            <a:r>
              <a:rPr lang="en-US" altLang="zh-CN" dirty="0" smtClean="0"/>
              <a:t>noisy synthesizing was </a:t>
            </a:r>
            <a:r>
              <a:rPr lang="en-US" altLang="zh-CN" dirty="0"/>
              <a:t>better used </a:t>
            </a:r>
            <a:r>
              <a:rPr lang="en-US" altLang="zh-CN" dirty="0" smtClean="0"/>
              <a:t>if low resource </a:t>
            </a:r>
            <a:r>
              <a:rPr lang="en-US" altLang="zh-CN" dirty="0"/>
              <a:t>is not </a:t>
            </a:r>
            <a:r>
              <a:rPr lang="en-US" altLang="zh-CN" dirty="0" smtClean="0"/>
              <a:t>set</a:t>
            </a:r>
          </a:p>
          <a:p>
            <a:r>
              <a:rPr lang="en-US" altLang="zh-CN" dirty="0" smtClean="0"/>
              <a:t>we </a:t>
            </a:r>
            <a:r>
              <a:rPr lang="en-US" altLang="zh-CN" dirty="0"/>
              <a:t>compared the synthetic data and the </a:t>
            </a:r>
            <a:r>
              <a:rPr lang="en-US" altLang="zh-CN" dirty="0" err="1"/>
              <a:t>probbitext</a:t>
            </a:r>
            <a:r>
              <a:rPr lang="en-US" altLang="zh-CN" dirty="0"/>
              <a:t> by BT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56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42</Words>
  <Application>Microsoft Office PowerPoint</Application>
  <PresentationFormat>全屏显示(4:3)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Understanding Back-Translation in Scale</vt:lpstr>
      <vt:lpstr>Abstract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Back-Translation in Scale</dc:title>
  <dc:creator>yanghao</dc:creator>
  <cp:lastModifiedBy>yanghao</cp:lastModifiedBy>
  <cp:revision>4</cp:revision>
  <dcterms:created xsi:type="dcterms:W3CDTF">2020-01-18T12:57:45Z</dcterms:created>
  <dcterms:modified xsi:type="dcterms:W3CDTF">2020-01-18T14:54:52Z</dcterms:modified>
</cp:coreProperties>
</file>