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E77F-434B-7701-B7FC-6B2781B4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1B8B1-76A4-B9BE-354E-1F838D93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F687-C8D0-A1A2-7C5E-6F888D97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089F-A860-E42C-709D-B4EA8D88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2C7F-73CE-72FF-9A16-2716E20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CA3-44CE-503A-34BB-C9071B80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2D5ED-3A79-FABA-0D7A-9186DBB4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F6A0-7641-9677-F545-F82C2CC1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7C05-3907-515E-3448-A34D1E6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63B1-4A01-5928-3EA5-D5D443AF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88741-4261-2789-CF45-9E0B8E65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274E1-83A9-FAD8-2799-FEF1E9CD5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D1EA-55C2-BE88-CE22-5AACA51C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9463-F34A-B16D-54E8-5288FE1A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2EF0-F1FF-BF59-5296-39E7FF4E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6F9-6873-623C-3BAD-BF7DD2DD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B55D-B382-0054-C8C8-23F66F6F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7BE3-13EF-8671-83E6-82BE1854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EE03-E902-D3A5-E99B-28DD924F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F812-B732-A573-EC35-2D37234B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6A8A-1E3E-67DA-C8E5-83C725F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6BE0-2AE5-2F06-457A-34211173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4F47-20C0-0BD5-1B35-C8B2751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C3E7-4300-3C23-8F23-3C97F8E9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8DE-A0C3-79A6-EE1D-E7C80177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8E2-068E-FBA0-9DE0-018DC2A3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B027-CBA2-8BA2-01D3-2637319A8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255C8-3879-43C4-E9C9-C8794AE3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7EC8A-C4EC-1FB6-75EE-64CC938F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79109-408F-7606-7F19-592ECB6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7D6C7-6DB4-B727-19D7-9218D02E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C23-2DB1-2060-F032-EA09087E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7D37-3135-141A-0262-755050BA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E102C-D6C6-D5EF-CEB9-DAF82D46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0EB5F-76CC-4F82-57B4-ECD5A0A1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2C96C-39ED-09CA-BAB9-4E2ED113B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9D92B-5034-323B-8B31-90C28343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3E3FF-0BBD-1933-411C-B2F50E08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7352D-ECAE-5757-3FDA-4CBEE905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BE2B-7A3D-4007-331E-9005AB4E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5E857-2C71-962C-62E5-A25B4AC2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C708-3649-EC47-F0C1-28739679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56ECB-3192-95BE-45AA-3A1E0336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E2540-37E9-0D49-49D9-93EB7517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33EF2-3125-A0F2-6FCA-BA1BB20D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43C0-7F0B-EB02-9508-FE52EFCD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50CB-78A1-6063-727B-99BDB7AA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C745-B083-F14E-19E2-44605E21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D3B6-5AB6-6D17-F327-5EDC31B33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B9322-B118-BE28-B5C9-B61BB594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6C09-4F6C-94C0-FDC8-87AC9AB8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9068B-A0AD-9109-A8C0-43BA264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2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1E54-5C8F-6A83-AC4F-1168A588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7BF4-1D3B-035C-0F91-9FC4FA58E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14C3-E1F1-DE09-62E5-1B54C3DB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98D53-4267-7E96-C8CD-C3257BDD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CAD8-758D-D598-4351-5FE8C91A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156B-8093-89E5-A842-E310D9A7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95C0-2C6B-DC3D-CBC2-E2E301F5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6EEA-6F5A-14E2-4FDC-C5087799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BD54-3F45-A00B-19BD-33FE59AB5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BBCC-B878-40C6-B241-E5626270A91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34AD-6669-63E8-DCE9-992799D8A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9322-996C-9299-E540-BFF566965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B312-AEF2-407E-AC58-D105AA2FF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013B1A1-F090-6609-5310-9C16E5C71C78}"/>
              </a:ext>
            </a:extLst>
          </p:cNvPr>
          <p:cNvGrpSpPr/>
          <p:nvPr/>
        </p:nvGrpSpPr>
        <p:grpSpPr>
          <a:xfrm>
            <a:off x="716066" y="1132514"/>
            <a:ext cx="10448868" cy="3573710"/>
            <a:chOff x="716066" y="1132514"/>
            <a:chExt cx="10448868" cy="3573710"/>
          </a:xfrm>
        </p:grpSpPr>
        <p:pic>
          <p:nvPicPr>
            <p:cNvPr id="1026" name="Picture 2" descr="Bread -01 Vector Icons free download in SVG, PNG Format">
              <a:extLst>
                <a:ext uri="{FF2B5EF4-FFF2-40B4-BE49-F238E27FC236}">
                  <a16:creationId xmlns:a16="http://schemas.microsoft.com/office/drawing/2014/main" id="{A3146734-B7D3-E57D-DC7B-EF869BBDD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5" t="28903" r="9438" b="27304"/>
            <a:stretch/>
          </p:blipFill>
          <p:spPr bwMode="auto">
            <a:xfrm>
              <a:off x="1593341" y="1386191"/>
              <a:ext cx="1674801" cy="9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ilk box container vector | Free SVG">
              <a:extLst>
                <a:ext uri="{FF2B5EF4-FFF2-40B4-BE49-F238E27FC236}">
                  <a16:creationId xmlns:a16="http://schemas.microsoft.com/office/drawing/2014/main" id="{52E593D9-CA9C-2EF5-A946-CE46A939D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723" y="2450812"/>
              <a:ext cx="1282628" cy="1465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10+ Free Fruit Bowl &amp; Bowl Vectors - Pixabay">
              <a:extLst>
                <a:ext uri="{FF2B5EF4-FFF2-40B4-BE49-F238E27FC236}">
                  <a16:creationId xmlns:a16="http://schemas.microsoft.com/office/drawing/2014/main" id="{DF0822A6-74BF-F1D6-BBE7-517C782BC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341" y="2613035"/>
              <a:ext cx="1697377" cy="1337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531A38A-947B-2E38-B64C-3B20CBADB4DC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53" y="1132514"/>
              <a:ext cx="0" cy="3573710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B28568-0CEC-C381-1FAD-55166CB3C44E}"/>
                </a:ext>
              </a:extLst>
            </p:cNvPr>
            <p:cNvSpPr/>
            <p:nvPr/>
          </p:nvSpPr>
          <p:spPr>
            <a:xfrm>
              <a:off x="716066" y="1340306"/>
              <a:ext cx="4228052" cy="276836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F4AAF9-FE4F-9E39-CC2B-2F2F65FD5EC4}"/>
                </a:ext>
              </a:extLst>
            </p:cNvPr>
            <p:cNvSpPr txBox="1"/>
            <p:nvPr/>
          </p:nvSpPr>
          <p:spPr>
            <a:xfrm>
              <a:off x="1711228" y="4248543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Shopping Basket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FDF0E5-1B7D-2B4F-D5B6-D5D942C3AE2E}"/>
                </a:ext>
              </a:extLst>
            </p:cNvPr>
            <p:cNvSpPr/>
            <p:nvPr/>
          </p:nvSpPr>
          <p:spPr>
            <a:xfrm>
              <a:off x="5642789" y="1386191"/>
              <a:ext cx="2237724" cy="266552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C6045C-FF22-A895-C85A-3B2BEC754B69}"/>
                </a:ext>
              </a:extLst>
            </p:cNvPr>
            <p:cNvSpPr txBox="1"/>
            <p:nvPr/>
          </p:nvSpPr>
          <p:spPr>
            <a:xfrm>
              <a:off x="6905699" y="4248543"/>
              <a:ext cx="3389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Association Rule Learning</a:t>
              </a:r>
            </a:p>
          </p:txBody>
        </p:sp>
        <p:pic>
          <p:nvPicPr>
            <p:cNvPr id="14" name="Picture 2" descr="Bread -01 Vector Icons free download in SVG, PNG Format">
              <a:extLst>
                <a:ext uri="{FF2B5EF4-FFF2-40B4-BE49-F238E27FC236}">
                  <a16:creationId xmlns:a16="http://schemas.microsoft.com/office/drawing/2014/main" id="{37954035-D0DD-E767-2329-C29569327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5" t="28903" r="9438" b="27304"/>
            <a:stretch/>
          </p:blipFill>
          <p:spPr bwMode="auto">
            <a:xfrm>
              <a:off x="5924250" y="1450726"/>
              <a:ext cx="1674801" cy="9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Milk box container vector | Free SVG">
              <a:extLst>
                <a:ext uri="{FF2B5EF4-FFF2-40B4-BE49-F238E27FC236}">
                  <a16:creationId xmlns:a16="http://schemas.microsoft.com/office/drawing/2014/main" id="{F033987E-7A9C-C434-3744-29D9B3A89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757" y="1915311"/>
              <a:ext cx="1282628" cy="1465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10+ Free Fruit Bowl &amp; Bowl Vectors - Pixabay">
              <a:extLst>
                <a:ext uri="{FF2B5EF4-FFF2-40B4-BE49-F238E27FC236}">
                  <a16:creationId xmlns:a16="http://schemas.microsoft.com/office/drawing/2014/main" id="{95AF5BA7-8552-9904-3175-39FCE096A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7778" y="1450726"/>
              <a:ext cx="1697377" cy="1337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1FB7A5-6C32-CC2B-8D22-4470DA0904F0}"/>
                </a:ext>
              </a:extLst>
            </p:cNvPr>
            <p:cNvSpPr/>
            <p:nvPr/>
          </p:nvSpPr>
          <p:spPr>
            <a:xfrm>
              <a:off x="9176661" y="1152254"/>
              <a:ext cx="1988273" cy="187223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FC09983-4333-50B8-223A-D254C5223E87}"/>
                </a:ext>
              </a:extLst>
            </p:cNvPr>
            <p:cNvSpPr/>
            <p:nvPr/>
          </p:nvSpPr>
          <p:spPr>
            <a:xfrm rot="20704261">
              <a:off x="8122508" y="2433263"/>
              <a:ext cx="955450" cy="3063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2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associationrule_pic</Template>
  <TotalTime>12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Yanghao Wang</dc:creator>
  <cp:lastModifiedBy>Yanghao Wang</cp:lastModifiedBy>
  <cp:revision>5</cp:revision>
  <dcterms:created xsi:type="dcterms:W3CDTF">2022-12-21T03:18:48Z</dcterms:created>
  <dcterms:modified xsi:type="dcterms:W3CDTF">2022-12-21T03:32:39Z</dcterms:modified>
</cp:coreProperties>
</file>