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71" r:id="rId36"/>
    <p:sldId id="272" r:id="rId37"/>
    <p:sldId id="273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491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131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67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82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297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80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073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3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22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82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336E-304D-4426-8BCA-E1D5D7F0ADB1}" type="datetimeFigureOut">
              <a:rPr lang="ko-KR" altLang="en-US" smtClean="0"/>
              <a:pPr/>
              <a:t>2018-03-09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99E5-F3BB-4C40-8A33-974967C977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70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8184" y="307580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그린컴퓨터 아카데미</a:t>
            </a:r>
            <a:endParaRPr lang="en-US" altLang="ko-KR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812360" y="35078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양 </a:t>
            </a:r>
            <a:r>
              <a:rPr lang="ko-KR" altLang="en-US" dirty="0" err="1" smtClean="0"/>
              <a:t>희</a:t>
            </a:r>
            <a:r>
              <a:rPr lang="ko-KR" altLang="en-US" dirty="0" smtClean="0"/>
              <a:t> 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084168" y="3003798"/>
            <a:ext cx="28803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982" y="2499742"/>
            <a:ext cx="292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504" y="2427734"/>
            <a:ext cx="31683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30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&lt;/div&gt; </a:t>
            </a:r>
          </a:p>
          <a:p>
            <a:r>
              <a:rPr lang="en-US" altLang="ko-KR" sz="800" dirty="0" smtClean="0"/>
              <a:t>&lt;div id="gall"&gt;</a:t>
            </a:r>
          </a:p>
          <a:p>
            <a:r>
              <a:rPr lang="en-US" altLang="ko-KR" sz="800" dirty="0" smtClean="0"/>
              <a:t>&lt;p&gt;BEST SELLER&lt;/p&gt;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class="b1"&gt;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="images/01.jpg"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티틀리스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Titlis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class="b2"&gt;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="images/02.jpg"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포로 </a:t>
            </a:r>
            <a:r>
              <a:rPr lang="ko-KR" altLang="en-US" sz="800" dirty="0" err="1" smtClean="0"/>
              <a:t>로마노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</a:t>
            </a:r>
            <a:r>
              <a:rPr lang="en-US" altLang="ko-KR" sz="800" dirty="0" err="1" smtClean="0"/>
              <a:t>Foro</a:t>
            </a:r>
            <a:r>
              <a:rPr lang="en-US" altLang="ko-KR" sz="800" dirty="0" smtClean="0"/>
              <a:t> Romano)&lt;/p&gt;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class="b3"&gt;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="images/03.jpg"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트레비분수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(Fontana </a:t>
            </a:r>
            <a:r>
              <a:rPr lang="en-US" altLang="ko-KR" sz="800" dirty="0" err="1" smtClean="0"/>
              <a:t>di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Trevi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37568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131590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class="b4"&gt;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="images/04.jpg"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나보나 광장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(Piazza </a:t>
            </a:r>
            <a:r>
              <a:rPr lang="en-US" altLang="ko-KR" sz="800" dirty="0" err="1" smtClean="0"/>
              <a:t>Navona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="images/05.jpg"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체험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세체니</a:t>
            </a:r>
            <a:r>
              <a:rPr lang="ko-KR" altLang="en-US" sz="800" dirty="0" smtClean="0"/>
              <a:t> 온천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Szechenyi</a:t>
            </a:r>
            <a:r>
              <a:rPr lang="en-US" altLang="ko-KR" sz="800" dirty="0" smtClean="0"/>
              <a:t> Baths and pool)&lt;/p&gt;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="images/06.jpg"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보르게세</a:t>
            </a:r>
            <a:r>
              <a:rPr lang="ko-KR" altLang="en-US" sz="800" dirty="0" smtClean="0"/>
              <a:t> 미술관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(Galleria Borghese)&lt;/p&gt;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8068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</a:t>
            </a:r>
            <a:r>
              <a:rPr lang="en-US" altLang="ko-KR" dirty="0" smtClean="0"/>
              <a:t>( HTML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915566"/>
            <a:ext cx="5976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="images/07.jpg"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레스토랑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일 포르테일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(Il </a:t>
            </a:r>
            <a:r>
              <a:rPr lang="en-US" altLang="ko-KR" sz="800" dirty="0" err="1" smtClean="0"/>
              <a:t>Portale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="images/08.jpg"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smtClean="0"/>
              <a:t>나보나 광장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(Piazza </a:t>
            </a:r>
            <a:r>
              <a:rPr lang="en-US" altLang="ko-KR" sz="800" dirty="0" err="1" smtClean="0"/>
              <a:t>Navona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="images/09.jpg" alt=""&gt;</a:t>
            </a:r>
          </a:p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포폴로</a:t>
            </a:r>
            <a:r>
              <a:rPr lang="ko-KR" altLang="en-US" sz="800" dirty="0" smtClean="0"/>
              <a:t> 광장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(Piazza del </a:t>
            </a:r>
            <a:r>
              <a:rPr lang="en-US" altLang="ko-KR" sz="800" dirty="0" err="1" smtClean="0"/>
              <a:t>Popolo</a:t>
            </a:r>
            <a:r>
              <a:rPr lang="en-US" altLang="ko-KR" sz="800" dirty="0" smtClean="0"/>
              <a:t>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 class="b5"&gt;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="images/10.jpg" alt=""&gt;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7089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</a:t>
            </a:r>
            <a:r>
              <a:rPr lang="en-US" altLang="ko-KR" dirty="0" smtClean="0"/>
              <a:t>( HTML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03648" y="1131590"/>
            <a:ext cx="5976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&lt;p&gt;[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] </a:t>
            </a:r>
            <a:r>
              <a:rPr lang="ko-KR" altLang="en-US" sz="800" dirty="0" err="1" smtClean="0"/>
              <a:t>산탄젤로</a:t>
            </a:r>
            <a:r>
              <a:rPr lang="ko-KR" altLang="en-US" sz="800" dirty="0" smtClean="0"/>
              <a:t> 성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(Castel </a:t>
            </a:r>
            <a:r>
              <a:rPr lang="en-US" altLang="ko-KR" sz="800" dirty="0" err="1" smtClean="0"/>
              <a:t>Sant</a:t>
            </a:r>
            <a:r>
              <a:rPr lang="en-US" altLang="ko-KR" sz="800" dirty="0" smtClean="0"/>
              <a:t>` Angelo)&lt;/p&gt;</a:t>
            </a:r>
          </a:p>
          <a:p>
            <a:r>
              <a:rPr lang="en-US" altLang="ko-KR" sz="800" dirty="0" smtClean="0"/>
              <a:t>&lt;/a&gt;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&lt;div id="btn0"&gt;&lt;a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="#"&gt;∨&lt;/a&gt;&lt;/div&gt;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&lt;div id="review"&gt;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="images/red.png"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&gt;&lt;p&gt;REVIEW&lt;/p&gt;&lt;/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&lt;div class="r1"&gt;&lt;a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="images/r1.jpg" alt=""&gt;&lt;/a&gt;&lt;/div&gt;</a:t>
            </a:r>
          </a:p>
          <a:p>
            <a:r>
              <a:rPr lang="en-US" altLang="ko-KR" sz="800" dirty="0" smtClean="0"/>
              <a:t>&lt;div class="r2"&gt;&lt;a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="images/r2.jpg" alt=""&gt;&lt;/a&gt;&lt;/div&gt;</a:t>
            </a:r>
          </a:p>
          <a:p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btn</a:t>
            </a:r>
            <a:r>
              <a:rPr lang="en-US" altLang="ko-KR" sz="800" dirty="0" smtClean="0"/>
              <a:t>"&gt;&lt;a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더보기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+ &lt;/a&gt;&lt;/div&gt;</a:t>
            </a:r>
          </a:p>
          <a:p>
            <a:r>
              <a:rPr lang="en-US" altLang="ko-KR" sz="800" dirty="0" smtClean="0"/>
              <a:t>&lt;/div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smtClean="0"/>
              <a:t>div id="banner"&gt;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</a:p>
          <a:p>
            <a:r>
              <a:rPr lang="en-US" altLang="ko-KR" sz="800" dirty="0" smtClean="0"/>
              <a:t>&lt;h3&gt;TOUR PUZZLE EVENT&lt;/h3&gt;</a:t>
            </a:r>
          </a:p>
          <a:p>
            <a:r>
              <a:rPr lang="en-US" altLang="ko-KR" sz="800" dirty="0" smtClean="0"/>
              <a:t>&lt;p class="p1"&gt;event 1&lt;/p&gt;</a:t>
            </a:r>
          </a:p>
          <a:p>
            <a:r>
              <a:rPr lang="en-US" altLang="ko-KR" sz="800" dirty="0" smtClean="0"/>
              <a:t>&lt;p class="p2"&gt;</a:t>
            </a:r>
            <a:r>
              <a:rPr lang="ko-KR" altLang="en-US" sz="800" dirty="0" err="1" smtClean="0"/>
              <a:t>데이투어</a:t>
            </a:r>
            <a:r>
              <a:rPr lang="ko-KR" altLang="en-US" sz="800" dirty="0" smtClean="0"/>
              <a:t> 조기예약 할인</a:t>
            </a:r>
            <a:r>
              <a:rPr lang="en-US" altLang="ko-KR" sz="800" dirty="0" smtClean="0"/>
              <a:t>&lt;/p&gt; </a:t>
            </a:r>
          </a:p>
          <a:p>
            <a:r>
              <a:rPr lang="en-US" altLang="ko-KR" sz="800" dirty="0" smtClean="0"/>
              <a:t>&lt;p class="p3"&gt;21</a:t>
            </a:r>
            <a:r>
              <a:rPr lang="ko-KR" altLang="en-US" sz="800" dirty="0" smtClean="0"/>
              <a:t>일전 </a:t>
            </a:r>
            <a:r>
              <a:rPr lang="ko-KR" altLang="en-US" sz="800" dirty="0" err="1" smtClean="0"/>
              <a:t>예약시</a:t>
            </a:r>
            <a:r>
              <a:rPr lang="ko-KR" altLang="en-US" sz="800" dirty="0" smtClean="0"/>
              <a:t> 최대 </a:t>
            </a:r>
            <a:r>
              <a:rPr lang="en-US" altLang="ko-KR" sz="800" dirty="0" smtClean="0"/>
              <a:t>20%</a:t>
            </a:r>
            <a:r>
              <a:rPr lang="ko-KR" altLang="en-US" sz="800" dirty="0" smtClean="0"/>
              <a:t>할인 </a:t>
            </a:r>
            <a:r>
              <a:rPr lang="en-US" altLang="ko-KR" sz="800" dirty="0" smtClean="0"/>
              <a:t>&lt;/p&gt;</a:t>
            </a:r>
          </a:p>
          <a:p>
            <a:r>
              <a:rPr lang="en-US" altLang="ko-KR" sz="800" dirty="0" smtClean="0"/>
              <a:t>&lt;/a&gt;</a:t>
            </a:r>
          </a:p>
          <a:p>
            <a:r>
              <a:rPr lang="en-US" altLang="ko-KR" sz="800" dirty="0" smtClean="0"/>
              <a:t>&lt;/div&gt;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42817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</a:t>
            </a:r>
            <a:r>
              <a:rPr lang="en-US" altLang="ko-KR" dirty="0" smtClean="0"/>
              <a:t>( HTML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&lt;h1&gt; HOT DEAL&lt;/h1&gt;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="images/hot.jpg" alt=""&gt;</a:t>
            </a:r>
          </a:p>
          <a:p>
            <a:r>
              <a:rPr lang="en-US" altLang="ko-KR" sz="800" dirty="0" smtClean="0"/>
              <a:t>&lt;p&gt;&lt;span&gt;</a:t>
            </a:r>
            <a:r>
              <a:rPr lang="ko-KR" altLang="en-US" sz="800" dirty="0" smtClean="0"/>
              <a:t>이태리 남부투어 </a:t>
            </a:r>
            <a:r>
              <a:rPr lang="en-US" altLang="ko-KR" sz="800" dirty="0" smtClean="0"/>
              <a:t>1+1&lt;/span&gt;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남부투어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명이 사면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명이 공짜</a:t>
            </a:r>
            <a:r>
              <a:rPr lang="en-US" altLang="ko-KR" sz="800" dirty="0" smtClean="0"/>
              <a:t>!&lt;/p&gt;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자세히보기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+&lt;/a&gt;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r>
              <a:rPr lang="en-US" altLang="ko-KR" sz="800" dirty="0" smtClean="0"/>
              <a:t>&lt;div id="call"&gt;</a:t>
            </a:r>
          </a:p>
          <a:p>
            <a:r>
              <a:rPr lang="en-US" altLang="ko-KR" sz="800" dirty="0" smtClean="0"/>
              <a:t>&lt;p&gt;</a:t>
            </a:r>
            <a:r>
              <a:rPr lang="ko-KR" altLang="en-US" sz="800" dirty="0" smtClean="0"/>
              <a:t>유럽 현지 연락처 및 </a:t>
            </a:r>
            <a:r>
              <a:rPr lang="ko-KR" altLang="en-US" sz="800" dirty="0" err="1" smtClean="0"/>
              <a:t>카카오톡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Yellow ID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&lt;span&gt;(</a:t>
            </a:r>
            <a:r>
              <a:rPr lang="ko-KR" altLang="en-US" sz="800" dirty="0" smtClean="0"/>
              <a:t>현지시간 </a:t>
            </a:r>
            <a:r>
              <a:rPr lang="en-US" altLang="ko-KR" sz="800" dirty="0" smtClean="0"/>
              <a:t>09:00 ~ 18:00)&lt;/span&gt;&lt;/p&gt;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&gt;&lt;h3&gt;FRANCE&lt;/h3&gt;</a:t>
            </a:r>
          </a:p>
          <a:p>
            <a:r>
              <a:rPr lang="en-US" altLang="ko-KR" sz="800" dirty="0" smtClean="0"/>
              <a:t>&lt;p&gt;Tel : +33 6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6996 1441&lt;/p&gt;</a:t>
            </a:r>
          </a:p>
          <a:p>
            <a:r>
              <a:rPr lang="en-US" altLang="ko-KR" sz="800" dirty="0" smtClean="0"/>
              <a:t>&lt;span&gt;ID : </a:t>
            </a:r>
            <a:r>
              <a:rPr lang="en-US" altLang="ko-KR" sz="800" dirty="0" err="1" smtClean="0"/>
              <a:t>parispuzzle</a:t>
            </a:r>
            <a:r>
              <a:rPr lang="en-US" altLang="ko-KR" sz="800" dirty="0" smtClean="0"/>
              <a:t>&lt;/span&gt;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&gt;&lt;h3&gt;ROMA&lt;/h3&gt;</a:t>
            </a:r>
          </a:p>
          <a:p>
            <a:r>
              <a:rPr lang="en-US" altLang="ko-KR" sz="800" dirty="0" smtClean="0"/>
              <a:t>&lt;p&gt;Tel : +39 327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222 3300&lt;/p&gt;</a:t>
            </a:r>
          </a:p>
          <a:p>
            <a:r>
              <a:rPr lang="en-US" altLang="ko-KR" sz="800" dirty="0" smtClean="0"/>
              <a:t>&lt;span&gt;ID : </a:t>
            </a:r>
            <a:r>
              <a:rPr lang="en-US" altLang="ko-KR" sz="800" dirty="0" err="1" smtClean="0"/>
              <a:t>romapz</a:t>
            </a:r>
            <a:r>
              <a:rPr lang="en-US" altLang="ko-KR" sz="800" dirty="0" smtClean="0"/>
              <a:t>&lt;/span&gt;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endParaRPr lang="pt-BR" altLang="ko-KR" sz="800" dirty="0" smtClean="0"/>
          </a:p>
          <a:p>
            <a:r>
              <a:rPr lang="pt-BR" altLang="ko-KR" sz="800" dirty="0" smtClean="0"/>
              <a:t>&lt;</a:t>
            </a:r>
            <a:r>
              <a:rPr lang="pt-BR" altLang="ko-KR" sz="800" dirty="0" smtClean="0"/>
              <a:t>li&gt;&lt;h3&gt;PRAHA&lt;/h3&gt;</a:t>
            </a:r>
          </a:p>
          <a:p>
            <a:r>
              <a:rPr lang="pt-BR" altLang="ko-KR" sz="800" dirty="0" smtClean="0"/>
              <a:t>&lt;p&gt;Tel : +420 776 &lt;br&gt;</a:t>
            </a:r>
          </a:p>
          <a:p>
            <a:r>
              <a:rPr lang="pt-BR" altLang="ko-KR" sz="800" dirty="0" smtClean="0"/>
              <a:t>541 111&lt;/p&gt;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33266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</a:t>
            </a:r>
            <a:r>
              <a:rPr lang="en-US" altLang="ko-KR" dirty="0" smtClean="0"/>
              <a:t>( HTML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131590"/>
            <a:ext cx="59766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&lt;span&gt;ID : </a:t>
            </a:r>
            <a:r>
              <a:rPr lang="en-US" altLang="ko-KR" sz="800" dirty="0" err="1" smtClean="0"/>
              <a:t>prahapuzzle</a:t>
            </a:r>
            <a:r>
              <a:rPr lang="en-US" altLang="ko-KR" sz="800" dirty="0" smtClean="0"/>
              <a:t>&lt;/span&gt;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callin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="images/kakao.png"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&gt;&lt;p&gt;</a:t>
            </a:r>
            <a:r>
              <a:rPr lang="en-US" altLang="ko-KR" sz="800" dirty="0" err="1" smtClean="0"/>
              <a:t>KakaoTalk</a:t>
            </a:r>
            <a:r>
              <a:rPr lang="en-US" altLang="ko-KR" sz="800" dirty="0" smtClean="0"/>
              <a:t>&lt;span&gt;@</a:t>
            </a:r>
            <a:r>
              <a:rPr lang="ko-KR" altLang="en-US" sz="800" dirty="0" smtClean="0"/>
              <a:t>투어퍼즐 </a:t>
            </a:r>
            <a:r>
              <a:rPr lang="en-US" altLang="ko-KR" sz="800" dirty="0" smtClean="0"/>
              <a:t>&lt;/span&gt;&lt;/p&gt; 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&lt;/main&gt;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&lt;footer&gt;</a:t>
            </a:r>
          </a:p>
          <a:p>
            <a:r>
              <a:rPr lang="en-US" altLang="ko-KR" sz="800" dirty="0" smtClean="0"/>
              <a:t>&lt;div id="footerin1"&gt;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회사소개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투어퍼즐이란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이용약관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개인정보취급방침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찾아오시는 길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="#"&gt;B2B&lt;/a&gt;&lt;/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제휴문의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&lt;/div&gt;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36816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</a:t>
            </a:r>
            <a:r>
              <a:rPr lang="en-US" altLang="ko-KR" dirty="0" smtClean="0"/>
              <a:t>HTML</a:t>
            </a:r>
            <a:r>
              <a:rPr lang="en-US" altLang="ko-KR" dirty="0" smtClean="0"/>
              <a:t> </a:t>
            </a:r>
            <a:r>
              <a:rPr lang="en-US" altLang="ko-KR" dirty="0" smtClean="0"/>
              <a:t>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48937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&lt;div id="footerin2"&gt;</a:t>
            </a:r>
          </a:p>
          <a:p>
            <a:r>
              <a:rPr lang="en-US" altLang="ko-KR" sz="800" dirty="0" smtClean="0"/>
              <a:t>&lt;p&gt;</a:t>
            </a:r>
          </a:p>
          <a:p>
            <a:r>
              <a:rPr lang="ko-KR" altLang="en-US" sz="800" dirty="0" smtClean="0"/>
              <a:t>주</a:t>
            </a:r>
            <a:r>
              <a:rPr lang="en-US" altLang="ko-KR" sz="800" dirty="0" smtClean="0"/>
              <a:t>)</a:t>
            </a:r>
            <a:r>
              <a:rPr lang="ko-KR" altLang="en-US" sz="800" dirty="0" err="1" smtClean="0"/>
              <a:t>인터유로</a:t>
            </a:r>
            <a:r>
              <a:rPr lang="ko-KR" altLang="en-US" sz="800" dirty="0" smtClean="0"/>
              <a:t> 대표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윤원영 </a:t>
            </a:r>
            <a:r>
              <a:rPr lang="en-US" altLang="ko-KR" sz="800" dirty="0" smtClean="0"/>
              <a:t>04516 </a:t>
            </a:r>
            <a:r>
              <a:rPr lang="ko-KR" altLang="en-US" sz="800" dirty="0" smtClean="0"/>
              <a:t>서울특별시 중구 </a:t>
            </a:r>
          </a:p>
          <a:p>
            <a:r>
              <a:rPr lang="ko-KR" altLang="en-US" sz="800" dirty="0" err="1" smtClean="0"/>
              <a:t>서소문로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99 (57-9 </a:t>
            </a:r>
            <a:r>
              <a:rPr lang="ko-KR" altLang="en-US" sz="800" dirty="0" err="1" smtClean="0"/>
              <a:t>서영빌딩</a:t>
            </a:r>
            <a:r>
              <a:rPr lang="en-US" altLang="ko-KR" sz="800" dirty="0" smtClean="0"/>
              <a:t>) 202</a:t>
            </a:r>
            <a:r>
              <a:rPr lang="ko-KR" altLang="en-US" sz="800" dirty="0" smtClean="0"/>
              <a:t>호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전화 </a:t>
            </a:r>
            <a:r>
              <a:rPr lang="en-US" altLang="ko-KR" sz="800" dirty="0" smtClean="0"/>
              <a:t>: 02-777-4040 </a:t>
            </a:r>
            <a:r>
              <a:rPr lang="ko-KR" altLang="en-US" sz="800" dirty="0" smtClean="0"/>
              <a:t>팩스 </a:t>
            </a:r>
            <a:r>
              <a:rPr lang="en-US" altLang="ko-KR" sz="800" dirty="0" smtClean="0"/>
              <a:t>: 02-777-5302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사업자등록번호 </a:t>
            </a:r>
            <a:r>
              <a:rPr lang="en-US" altLang="ko-KR" sz="800" dirty="0" smtClean="0"/>
              <a:t>: 104-81-98993 </a:t>
            </a:r>
            <a:r>
              <a:rPr lang="ko-KR" altLang="en-US" sz="800" dirty="0" smtClean="0"/>
              <a:t>통신판매업신고 </a:t>
            </a:r>
            <a:r>
              <a:rPr lang="en-US" altLang="ko-KR" sz="800" dirty="0" smtClean="0"/>
              <a:t>: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제 </a:t>
            </a:r>
            <a:r>
              <a:rPr lang="en-US" altLang="ko-KR" sz="800" dirty="0" smtClean="0"/>
              <a:t>2010-</a:t>
            </a:r>
            <a:r>
              <a:rPr lang="ko-KR" altLang="en-US" sz="800" dirty="0" smtClean="0"/>
              <a:t>서울중구</a:t>
            </a:r>
            <a:r>
              <a:rPr lang="en-US" altLang="ko-KR" sz="800" dirty="0" smtClean="0"/>
              <a:t>-0145</a:t>
            </a:r>
            <a:r>
              <a:rPr lang="ko-KR" altLang="en-US" sz="800" dirty="0" smtClean="0"/>
              <a:t>호 </a:t>
            </a: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관광사업등록 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국외 제 </a:t>
            </a:r>
            <a:r>
              <a:rPr lang="en-US" altLang="ko-KR" sz="800" dirty="0" smtClean="0"/>
              <a:t>2010-1</a:t>
            </a:r>
            <a:r>
              <a:rPr lang="ko-KR" altLang="en-US" sz="800" dirty="0" smtClean="0"/>
              <a:t>호 개인정보보호 관리자 </a:t>
            </a:r>
            <a:r>
              <a:rPr lang="en-US" altLang="ko-KR" sz="800" dirty="0" smtClean="0"/>
              <a:t>: &lt;</a:t>
            </a:r>
            <a:r>
              <a:rPr lang="en-US" altLang="ko-KR" sz="800" dirty="0" err="1" smtClean="0"/>
              <a:t>br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윤지영 </a:t>
            </a:r>
            <a:r>
              <a:rPr lang="en-US" altLang="ko-KR" sz="800" dirty="0" smtClean="0"/>
              <a:t>Copyright © 2015 INTEREURO, Co., Ltd. &amp; CAFEDEEUROPE.COM All rights reserved.</a:t>
            </a:r>
          </a:p>
          <a:p>
            <a:r>
              <a:rPr lang="en-US" altLang="ko-KR" sz="800" dirty="0" smtClean="0"/>
              <a:t>&lt;/p&gt;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sns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="images/icon1.png" alt=""&gt;&lt;/a&gt;&lt;/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="images/icon2.png" alt=""&gt;&lt;/a&gt;&lt;/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="images/icon3.png" alt=""&gt;&lt;/a&gt;&lt;/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&lt;/footer&gt;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&lt;/body&gt;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1966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@</a:t>
            </a:r>
            <a:r>
              <a:rPr lang="en-US" altLang="ko-KR" sz="800" dirty="0" err="1" smtClean="0"/>
              <a:t>charset</a:t>
            </a:r>
            <a:r>
              <a:rPr lang="en-US" altLang="ko-KR" sz="800" dirty="0" smtClean="0"/>
              <a:t> "utf-8";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err="1" smtClean="0"/>
              <a:t>body,html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font-size: 14px;</a:t>
            </a:r>
          </a:p>
          <a:p>
            <a:r>
              <a:rPr lang="en-US" altLang="ko-KR" sz="800" dirty="0" smtClean="0"/>
              <a:t>font-family: "</a:t>
            </a:r>
            <a:r>
              <a:rPr lang="ko-KR" altLang="en-US" sz="800" dirty="0" smtClean="0"/>
              <a:t>맑은 고딕</a:t>
            </a:r>
            <a:r>
              <a:rPr lang="en-US" altLang="ko-KR" sz="800" dirty="0" smtClean="0"/>
              <a:t>", sans-serif;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#wrap{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err="1" smtClean="0"/>
              <a:t>header,main,footer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header{</a:t>
            </a:r>
          </a:p>
          <a:p>
            <a:r>
              <a:rPr lang="en-US" altLang="ko-KR" sz="800" dirty="0" smtClean="0"/>
              <a:t>position: fixed;</a:t>
            </a:r>
          </a:p>
          <a:p>
            <a:r>
              <a:rPr lang="en-US" altLang="ko-KR" sz="800" dirty="0" smtClean="0"/>
              <a:t>z-index: 999;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headerin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height:80px;</a:t>
            </a:r>
          </a:p>
          <a:p>
            <a:r>
              <a:rPr lang="en-US" altLang="ko-KR" sz="800" dirty="0" smtClean="0"/>
              <a:t>display: flex;</a:t>
            </a:r>
          </a:p>
          <a:p>
            <a:r>
              <a:rPr lang="en-US" altLang="ko-KR" sz="800" dirty="0" smtClean="0"/>
              <a:t>justify-content: space-between;</a:t>
            </a:r>
          </a:p>
          <a:p>
            <a:r>
              <a:rPr lang="en-US" altLang="ko-KR" sz="800" dirty="0" smtClean="0"/>
              <a:t>align-items: center</a:t>
            </a:r>
            <a:r>
              <a:rPr lang="en-US" altLang="ko-KR" sz="800" dirty="0" smtClean="0"/>
              <a:t>;</a:t>
            </a:r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059582"/>
            <a:ext cx="5976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box-shadow: 0 0 5px </a:t>
            </a:r>
            <a:r>
              <a:rPr lang="en-US" altLang="ko-KR" sz="800" dirty="0" err="1" smtClean="0"/>
              <a:t>rgba</a:t>
            </a:r>
            <a:r>
              <a:rPr lang="en-US" altLang="ko-KR" sz="800" dirty="0" smtClean="0"/>
              <a:t>(0,0,0,0.5);</a:t>
            </a:r>
          </a:p>
          <a:p>
            <a:r>
              <a:rPr lang="en-US" altLang="ko-KR" sz="800" dirty="0" smtClean="0"/>
              <a:t>background: #</a:t>
            </a:r>
            <a:r>
              <a:rPr lang="en-US" altLang="ko-KR" sz="800" dirty="0" err="1" smtClean="0"/>
              <a:t>fff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, .search{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width:30px;</a:t>
            </a:r>
          </a:p>
          <a:p>
            <a:r>
              <a:rPr lang="en-US" altLang="ko-KR" sz="800" dirty="0" smtClean="0"/>
              <a:t>height:30px;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left:10px;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.search{</a:t>
            </a:r>
          </a:p>
          <a:p>
            <a:r>
              <a:rPr lang="en-US" altLang="ko-KR" sz="800" dirty="0" smtClean="0"/>
              <a:t>right: 10px;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&gt;a, .search&gt;a{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width:30px;</a:t>
            </a:r>
          </a:p>
          <a:p>
            <a:r>
              <a:rPr lang="en-US" altLang="ko-KR" sz="800" dirty="0" smtClean="0"/>
              <a:t>height:30px;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 span, .search span{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width:30px;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height:30px;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fa</a:t>
            </a:r>
            <a:r>
              <a:rPr lang="en-US" altLang="ko-KR" sz="800" dirty="0" smtClean="0"/>
              <a:t>-bars, .</a:t>
            </a:r>
            <a:r>
              <a:rPr lang="en-US" altLang="ko-KR" sz="800" dirty="0" err="1" smtClean="0"/>
              <a:t>fa</a:t>
            </a:r>
            <a:r>
              <a:rPr lang="en-US" altLang="ko-KR" sz="800" dirty="0" smtClean="0"/>
              <a:t>-search{</a:t>
            </a:r>
          </a:p>
          <a:p>
            <a:r>
              <a:rPr lang="en-US" altLang="ko-KR" sz="800" dirty="0" smtClean="0"/>
              <a:t>font-size: 30px;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.logo1&gt;a&gt;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120px;</a:t>
            </a:r>
          </a:p>
          <a:p>
            <a:r>
              <a:rPr lang="en-US" altLang="ko-KR" sz="800" dirty="0" smtClean="0"/>
              <a:t>height: 50px;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.logo1&gt;a{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 120px;</a:t>
            </a:r>
          </a:p>
          <a:p>
            <a:r>
              <a:rPr lang="en-US" altLang="ko-KR" sz="800" dirty="0" smtClean="0"/>
              <a:t>height: 60px;</a:t>
            </a:r>
          </a:p>
          <a:p>
            <a:r>
              <a:rPr lang="en-US" altLang="ko-KR" sz="800" dirty="0" smtClean="0"/>
              <a:t>background:#</a:t>
            </a:r>
            <a:r>
              <a:rPr lang="en-US" altLang="ko-KR" sz="800" dirty="0" err="1" smtClean="0"/>
              <a:t>ccc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position: fixed;</a:t>
            </a:r>
          </a:p>
          <a:p>
            <a:r>
              <a:rPr lang="en-US" altLang="ko-KR" sz="800" dirty="0" smtClean="0"/>
              <a:t>left:-100%;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height:100%;</a:t>
            </a:r>
          </a:p>
          <a:p>
            <a:r>
              <a:rPr lang="en-US" altLang="ko-KR" sz="800" dirty="0" err="1" smtClean="0"/>
              <a:t>background:beige</a:t>
            </a:r>
            <a:r>
              <a:rPr lang="en-US" altLang="ko-KR" sz="800" dirty="0" smtClean="0"/>
              <a:t>; </a:t>
            </a:r>
          </a:p>
          <a:p>
            <a:r>
              <a:rPr lang="en-US" altLang="ko-KR" sz="800" dirty="0" smtClean="0"/>
              <a:t>display: none;</a:t>
            </a:r>
          </a:p>
          <a:p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95486"/>
            <a:ext cx="354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Web Dev. Introduce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0655" y="1347614"/>
            <a:ext cx="361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0655" y="208627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0655" y="2859782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0655" y="3598446"/>
            <a:ext cx="125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Fur.  Code</a:t>
            </a:r>
            <a:endParaRPr lang="ko-KR" altLang="en-US" dirty="0"/>
          </a:p>
        </p:txBody>
      </p:sp>
      <p:sp>
        <p:nvSpPr>
          <p:cNvPr id="10" name="L 도형 9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83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z-index: 999;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&gt;div{</a:t>
            </a:r>
          </a:p>
          <a:p>
            <a:r>
              <a:rPr lang="en-US" altLang="ko-KR" sz="800" dirty="0" smtClean="0"/>
              <a:t>font-size: 24px;</a:t>
            </a:r>
          </a:p>
          <a:p>
            <a:r>
              <a:rPr lang="en-US" altLang="ko-KR" sz="800" dirty="0" smtClean="0"/>
              <a:t>font-family: "</a:t>
            </a:r>
            <a:r>
              <a:rPr lang="en-US" altLang="ko-KR" sz="800" dirty="0" err="1" smtClean="0"/>
              <a:t>BankGothic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Md</a:t>
            </a:r>
            <a:r>
              <a:rPr lang="en-US" altLang="ko-KR" sz="800" dirty="0" smtClean="0"/>
              <a:t> BT";</a:t>
            </a:r>
          </a:p>
          <a:p>
            <a:r>
              <a:rPr lang="en-US" altLang="ko-KR" sz="800" dirty="0" smtClean="0"/>
              <a:t>text-align: center; </a:t>
            </a:r>
          </a:p>
          <a:p>
            <a:r>
              <a:rPr lang="en-US" altLang="ko-KR" sz="800" dirty="0" smtClean="0"/>
              <a:t>margin: 10px 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&gt;a{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font-size:16px;</a:t>
            </a:r>
          </a:p>
          <a:p>
            <a:r>
              <a:rPr lang="en-US" altLang="ko-KR" sz="800" dirty="0" smtClean="0"/>
              <a:t>/* text-indent: 10px; */</a:t>
            </a:r>
          </a:p>
          <a:p>
            <a:r>
              <a:rPr lang="en-US" altLang="ko-KR" sz="800" dirty="0" smtClean="0"/>
              <a:t>padding:10px 0; </a:t>
            </a:r>
          </a:p>
          <a:p>
            <a:r>
              <a:rPr lang="en-US" altLang="ko-KR" sz="800" dirty="0" smtClean="0"/>
              <a:t>text-align: center; 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&gt;a:after{</a:t>
            </a:r>
          </a:p>
          <a:p>
            <a:r>
              <a:rPr lang="en-US" altLang="ko-KR" sz="800" dirty="0" smtClean="0"/>
              <a:t>content:"▼";</a:t>
            </a:r>
          </a:p>
          <a:p>
            <a:r>
              <a:rPr lang="en-US" altLang="ko-KR" sz="800" dirty="0" err="1" smtClean="0"/>
              <a:t>display:block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width:20px;</a:t>
            </a:r>
          </a:p>
          <a:p>
            <a:r>
              <a:rPr lang="en-US" altLang="ko-KR" sz="800" dirty="0" smtClean="0"/>
              <a:t>height:20px;</a:t>
            </a:r>
          </a:p>
          <a:p>
            <a:r>
              <a:rPr lang="en-US" altLang="ko-KR" sz="800" dirty="0" smtClean="0"/>
              <a:t>position: absolute;</a:t>
            </a:r>
          </a:p>
          <a:p>
            <a:r>
              <a:rPr lang="en-US" altLang="ko-KR" sz="800" dirty="0" smtClean="0"/>
              <a:t>top:50%;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transform: </a:t>
            </a:r>
            <a:r>
              <a:rPr lang="en-US" altLang="ko-KR" sz="800" dirty="0" err="1" smtClean="0"/>
              <a:t>translateY</a:t>
            </a:r>
            <a:r>
              <a:rPr lang="en-US" altLang="ko-KR" sz="800" dirty="0" smtClean="0"/>
              <a:t>(-50%);</a:t>
            </a:r>
          </a:p>
          <a:p>
            <a:r>
              <a:rPr lang="en-US" altLang="ko-KR" sz="800" dirty="0" smtClean="0"/>
              <a:t>right:10px;</a:t>
            </a:r>
          </a:p>
          <a:p>
            <a:r>
              <a:rPr lang="en-US" altLang="ko-KR" sz="800" dirty="0" err="1" smtClean="0"/>
              <a:t>color:brown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.depth2{</a:t>
            </a:r>
          </a:p>
          <a:p>
            <a:r>
              <a:rPr lang="en-US" altLang="ko-KR" sz="800" dirty="0" err="1" smtClean="0"/>
              <a:t>display:none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.depth2 a{</a:t>
            </a:r>
          </a:p>
          <a:p>
            <a:r>
              <a:rPr lang="en-US" altLang="ko-KR" sz="800" dirty="0" err="1" smtClean="0"/>
              <a:t>display:block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padding:8px;</a:t>
            </a:r>
          </a:p>
          <a:p>
            <a:r>
              <a:rPr lang="en-US" altLang="ko-KR" sz="800" dirty="0" smtClean="0"/>
              <a:t>font-size:14px;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color:#666</a:t>
            </a:r>
          </a:p>
          <a:p>
            <a:r>
              <a:rPr lang="en-US" altLang="ko-KR" sz="800" dirty="0" smtClean="0"/>
              <a:t>/* text-indent: 20px; */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searchBar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height:50px;</a:t>
            </a:r>
          </a:p>
          <a:p>
            <a:r>
              <a:rPr lang="en-US" altLang="ko-KR" sz="800" dirty="0" smtClean="0"/>
              <a:t>/* background: #</a:t>
            </a:r>
            <a:r>
              <a:rPr lang="en-US" altLang="ko-KR" sz="800" dirty="0" err="1" smtClean="0"/>
              <a:t>ccc</a:t>
            </a:r>
            <a:r>
              <a:rPr lang="en-US" altLang="ko-KR" sz="800" dirty="0" smtClean="0"/>
              <a:t>; */</a:t>
            </a:r>
          </a:p>
          <a:p>
            <a:r>
              <a:rPr lang="en-US" altLang="ko-KR" sz="800" dirty="0" smtClean="0"/>
              <a:t>display: none;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sch</a:t>
            </a:r>
            <a:r>
              <a:rPr lang="en-US" altLang="ko-KR" sz="800" dirty="0" smtClean="0"/>
              <a:t>{</a:t>
            </a:r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69449"/>
            <a:ext cx="61206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width:80%;</a:t>
            </a:r>
          </a:p>
          <a:p>
            <a:r>
              <a:rPr lang="en-US" altLang="ko-KR" sz="800" dirty="0" smtClean="0"/>
              <a:t>height: 40px;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border:1px solid #</a:t>
            </a:r>
            <a:r>
              <a:rPr lang="en-US" altLang="ko-KR" sz="800" dirty="0" err="1" smtClean="0"/>
              <a:t>ccc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text-indent: 10px;</a:t>
            </a:r>
          </a:p>
          <a:p>
            <a:r>
              <a:rPr lang="en-US" altLang="ko-KR" sz="800" dirty="0" smtClean="0"/>
              <a:t>top:5px;</a:t>
            </a:r>
          </a:p>
          <a:p>
            <a:r>
              <a:rPr lang="en-US" altLang="ko-KR" sz="800" dirty="0" smtClean="0"/>
              <a:t>background: </a:t>
            </a:r>
            <a:r>
              <a:rPr lang="en-US" altLang="ko-KR" sz="800" dirty="0" err="1" smtClean="0"/>
              <a:t>rgba</a:t>
            </a:r>
            <a:r>
              <a:rPr lang="en-US" altLang="ko-KR" sz="800" dirty="0" smtClean="0"/>
              <a:t>(255,255,255,0.3);</a:t>
            </a:r>
          </a:p>
          <a:p>
            <a:r>
              <a:rPr lang="en-US" altLang="ko-KR" sz="800" dirty="0" smtClean="0"/>
              <a:t>color:#000;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mainvisual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top: 80px;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height:300px;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mainvisual</a:t>
            </a:r>
            <a:r>
              <a:rPr lang="en-US" altLang="ko-KR" sz="800" dirty="0" smtClean="0"/>
              <a:t>&gt;a&gt;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100%;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mainvisual</a:t>
            </a:r>
            <a:r>
              <a:rPr lang="en-US" altLang="ko-KR" sz="800" dirty="0" smtClean="0"/>
              <a:t> .</a:t>
            </a:r>
            <a:r>
              <a:rPr lang="en-US" altLang="ko-KR" sz="800" dirty="0" err="1" smtClean="0"/>
              <a:t>bx</a:t>
            </a:r>
            <a:r>
              <a:rPr lang="en-US" altLang="ko-KR" sz="800" dirty="0" smtClean="0"/>
              <a:t>-wrapper{</a:t>
            </a:r>
          </a:p>
          <a:p>
            <a:r>
              <a:rPr lang="en-US" altLang="ko-KR" sz="800" dirty="0" smtClean="0"/>
              <a:t>border:0;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</a:t>
            </a:r>
            <a:r>
              <a:rPr lang="en-US" altLang="ko-KR" sz="800" dirty="0" err="1" smtClean="0"/>
              <a:t>bx</a:t>
            </a:r>
            <a:r>
              <a:rPr lang="en-US" altLang="ko-KR" sz="800" dirty="0" smtClean="0"/>
              <a:t>-wrapper .</a:t>
            </a:r>
            <a:r>
              <a:rPr lang="en-US" altLang="ko-KR" sz="800" dirty="0" err="1" smtClean="0"/>
              <a:t>bx</a:t>
            </a:r>
            <a:r>
              <a:rPr lang="en-US" altLang="ko-KR" sz="800" dirty="0" smtClean="0"/>
              <a:t>-pager,</a:t>
            </a:r>
          </a:p>
          <a:p>
            <a:r>
              <a:rPr lang="en-US" altLang="ko-KR" sz="800" dirty="0" smtClean="0"/>
              <a:t>.</a:t>
            </a:r>
            <a:r>
              <a:rPr lang="en-US" altLang="ko-KR" sz="800" dirty="0" err="1" smtClean="0"/>
              <a:t>bx</a:t>
            </a:r>
            <a:r>
              <a:rPr lang="en-US" altLang="ko-KR" sz="800" dirty="0" smtClean="0"/>
              <a:t>-wrapper .</a:t>
            </a:r>
            <a:r>
              <a:rPr lang="en-US" altLang="ko-KR" sz="800" dirty="0" err="1" smtClean="0"/>
              <a:t>bx</a:t>
            </a:r>
            <a:r>
              <a:rPr lang="en-US" altLang="ko-KR" sz="800" dirty="0" smtClean="0"/>
              <a:t>-controls-auto {</a:t>
            </a:r>
          </a:p>
          <a:p>
            <a:r>
              <a:rPr lang="en-US" altLang="ko-KR" sz="800" dirty="0" smtClean="0"/>
              <a:t>bottom: -20px;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.slider{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.slider&gt;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100%;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auto;</a:t>
            </a:r>
          </a:p>
          <a:p>
            <a:r>
              <a:rPr lang="en-US" altLang="ko-KR" sz="800" dirty="0" smtClean="0"/>
              <a:t>margin-top:100px</a:t>
            </a:r>
            <a:r>
              <a:rPr lang="en-US" altLang="ko-KR" sz="800" dirty="0" smtClean="0"/>
              <a:t>;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err="1" smtClean="0"/>
              <a:t>display:flex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flex-wrap: wrap;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overflow: hidden;</a:t>
            </a:r>
          </a:p>
          <a:p>
            <a:r>
              <a:rPr lang="en-US" altLang="ko-KR" sz="800" dirty="0" smtClean="0"/>
              <a:t>height: 430px;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#gall&gt;p{</a:t>
            </a:r>
          </a:p>
          <a:p>
            <a:r>
              <a:rPr lang="en-US" altLang="ko-KR" sz="800" dirty="0" smtClean="0"/>
              <a:t>/* font-family: Arial; */</a:t>
            </a:r>
          </a:p>
          <a:p>
            <a:r>
              <a:rPr lang="en-US" altLang="ko-KR" sz="800" dirty="0" smtClean="0"/>
              <a:t>width: 90%;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font-size: 24px;</a:t>
            </a:r>
          </a:p>
          <a:p>
            <a:r>
              <a:rPr lang="en-US" altLang="ko-KR" sz="800" dirty="0" smtClean="0"/>
              <a:t>margin-bottom:40px;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#gall 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width:45%;</a:t>
            </a:r>
          </a:p>
          <a:p>
            <a:r>
              <a:rPr lang="en-US" altLang="ko-KR" sz="800" dirty="0" smtClean="0"/>
              <a:t>height:200px;</a:t>
            </a:r>
          </a:p>
          <a:p>
            <a:r>
              <a:rPr lang="en-US" altLang="ko-KR" sz="800" dirty="0" smtClean="0"/>
              <a:t>margin:0 auto 20px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 a{</a:t>
            </a:r>
          </a:p>
          <a:p>
            <a:r>
              <a:rPr lang="en-US" altLang="ko-KR" sz="800" dirty="0" err="1" smtClean="0"/>
              <a:t>display:block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 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200px;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915566"/>
            <a:ext cx="59766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err="1" smtClean="0"/>
              <a:t>position:relative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height: 200px;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&gt;a&gt;p{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 40px;</a:t>
            </a:r>
          </a:p>
          <a:p>
            <a:r>
              <a:rPr lang="en-US" altLang="ko-KR" sz="800" dirty="0" err="1" smtClean="0"/>
              <a:t>position:absolute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bottom:0;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background: </a:t>
            </a:r>
            <a:r>
              <a:rPr lang="en-US" altLang="ko-KR" sz="800" dirty="0" err="1" smtClean="0"/>
              <a:t>rgba</a:t>
            </a:r>
            <a:r>
              <a:rPr lang="en-US" altLang="ko-KR" sz="800" dirty="0" smtClean="0"/>
              <a:t>(0,0,0,0.5);</a:t>
            </a:r>
          </a:p>
          <a:p>
            <a:r>
              <a:rPr lang="en-US" altLang="ko-KR" sz="800" dirty="0" smtClean="0"/>
              <a:t>font-size: 14px;</a:t>
            </a:r>
          </a:p>
          <a:p>
            <a:r>
              <a:rPr lang="en-US" altLang="ko-KR" sz="800" dirty="0" smtClean="0"/>
              <a:t>line-height: 18px;</a:t>
            </a:r>
          </a:p>
          <a:p>
            <a:r>
              <a:rPr lang="en-US" altLang="ko-KR" sz="800" dirty="0" smtClean="0"/>
              <a:t>color: #</a:t>
            </a:r>
            <a:r>
              <a:rPr lang="en-US" altLang="ko-KR" sz="800" dirty="0" err="1" smtClean="0"/>
              <a:t>fff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letter-spacing: -1.5px;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#gall&gt;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li:nth</a:t>
            </a:r>
            <a:r>
              <a:rPr lang="en-US" altLang="ko-KR" sz="800" dirty="0" smtClean="0"/>
              <a:t>-child(1)&gt;a&gt;p{</a:t>
            </a:r>
          </a:p>
          <a:p>
            <a:r>
              <a:rPr lang="en-US" altLang="ko-KR" sz="800" dirty="0" smtClean="0"/>
              <a:t>line-height: 40px;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#btn0&gt;a{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width:30px;</a:t>
            </a:r>
          </a:p>
          <a:p>
            <a:r>
              <a:rPr lang="en-US" altLang="ko-KR" sz="800" dirty="0" smtClean="0"/>
              <a:t>height: 30px;</a:t>
            </a:r>
          </a:p>
          <a:p>
            <a:r>
              <a:rPr lang="en-US" altLang="ko-KR" sz="800" dirty="0" smtClean="0"/>
              <a:t>border:1px solid #000;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 smtClean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border-radius: 50%;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line-height: 30px;</a:t>
            </a:r>
          </a:p>
          <a:p>
            <a:r>
              <a:rPr lang="en-US" altLang="ko-KR" sz="800" dirty="0" smtClean="0"/>
              <a:t>font-weight: bold;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#review{</a:t>
            </a:r>
          </a:p>
          <a:p>
            <a:r>
              <a:rPr lang="en-US" altLang="ko-KR" sz="800" dirty="0" smtClean="0"/>
              <a:t>width:90%;</a:t>
            </a:r>
          </a:p>
          <a:p>
            <a:r>
              <a:rPr lang="en-US" altLang="ko-KR" sz="800" dirty="0" err="1" smtClean="0"/>
              <a:t>height:auto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margin:40px auto 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#review&gt;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err="1" smtClean="0"/>
              <a:t>display:flex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align-items: center;</a:t>
            </a:r>
          </a:p>
          <a:p>
            <a:r>
              <a:rPr lang="en-US" altLang="ko-KR" sz="800" dirty="0" smtClean="0"/>
              <a:t>justify-content: space-around;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#review&gt;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&gt;p{</a:t>
            </a:r>
          </a:p>
          <a:p>
            <a:r>
              <a:rPr lang="en-US" altLang="ko-KR" sz="800" dirty="0" smtClean="0"/>
              <a:t>font-size:24px;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right:40px;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.r1{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059582"/>
            <a:ext cx="5976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width:80%;</a:t>
            </a:r>
          </a:p>
          <a:p>
            <a:r>
              <a:rPr lang="en-US" altLang="ko-KR" sz="800" dirty="0" smtClean="0"/>
              <a:t>height: 100%;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.r1&gt;a&gt;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auto;</a:t>
            </a:r>
          </a:p>
          <a:p>
            <a:r>
              <a:rPr lang="en-US" altLang="ko-KR" sz="800" dirty="0" smtClean="0"/>
              <a:t>margin: 30px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.r2{</a:t>
            </a:r>
          </a:p>
          <a:p>
            <a:r>
              <a:rPr lang="en-US" altLang="ko-KR" sz="800" dirty="0" smtClean="0"/>
              <a:t>width:90%;</a:t>
            </a:r>
          </a:p>
          <a:p>
            <a:r>
              <a:rPr lang="en-US" altLang="ko-KR" sz="800" dirty="0" smtClean="0"/>
              <a:t>height: 100%;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.r2&gt;a&gt;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height: auto;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</a:t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btn</a:t>
            </a:r>
            <a:r>
              <a:rPr lang="en-US" altLang="ko-KR" sz="800" dirty="0" smtClean="0"/>
              <a:t>&gt;a{</a:t>
            </a:r>
          </a:p>
          <a:p>
            <a:r>
              <a:rPr lang="en-US" altLang="ko-KR" sz="800" dirty="0" err="1" smtClean="0"/>
              <a:t>display:block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width: 100px;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640" y="1059582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height: 24px;</a:t>
            </a:r>
          </a:p>
          <a:p>
            <a:r>
              <a:rPr lang="en-US" altLang="ko-KR" sz="800" dirty="0" smtClean="0"/>
              <a:t>line-height:22px;</a:t>
            </a:r>
          </a:p>
          <a:p>
            <a:r>
              <a:rPr lang="en-US" altLang="ko-KR" sz="800" dirty="0" smtClean="0"/>
              <a:t>font-size: 12px;</a:t>
            </a:r>
          </a:p>
          <a:p>
            <a:r>
              <a:rPr lang="en-US" altLang="ko-KR" sz="800" dirty="0" smtClean="0"/>
              <a:t>border:1px solid #000;</a:t>
            </a:r>
          </a:p>
          <a:p>
            <a:r>
              <a:rPr lang="en-US" altLang="ko-KR" sz="800" dirty="0" smtClean="0"/>
              <a:t>text-</a:t>
            </a:r>
            <a:r>
              <a:rPr lang="en-US" altLang="ko-KR" sz="800" dirty="0" err="1" smtClean="0"/>
              <a:t>align:center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margin:20px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#banner{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 200px;</a:t>
            </a:r>
          </a:p>
          <a:p>
            <a:r>
              <a:rPr lang="en-US" altLang="ko-KR" sz="800" dirty="0" smtClean="0"/>
              <a:t>background: #ffff00;</a:t>
            </a:r>
          </a:p>
          <a:p>
            <a:r>
              <a:rPr lang="en-US" altLang="ko-KR" sz="800" dirty="0" smtClean="0"/>
              <a:t>margin:40px 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#banner&gt;a{</a:t>
            </a:r>
          </a:p>
          <a:p>
            <a:r>
              <a:rPr lang="en-US" altLang="ko-KR" sz="800" dirty="0" smtClean="0"/>
              <a:t>display: block;</a:t>
            </a:r>
          </a:p>
          <a:p>
            <a:r>
              <a:rPr lang="en-US" altLang="ko-KR" sz="800" dirty="0" smtClean="0"/>
              <a:t>width:80%;</a:t>
            </a:r>
          </a:p>
          <a:p>
            <a:r>
              <a:rPr lang="en-US" altLang="ko-KR" sz="800" dirty="0" smtClean="0"/>
              <a:t>height: auto;</a:t>
            </a:r>
          </a:p>
          <a:p>
            <a:r>
              <a:rPr lang="en-US" altLang="ko-KR" sz="800" dirty="0" smtClean="0"/>
              <a:t>margin: 0 auto; </a:t>
            </a:r>
          </a:p>
          <a:p>
            <a:r>
              <a:rPr lang="en-US" altLang="ko-KR" sz="800" dirty="0" smtClean="0"/>
              <a:t>position: relative;</a:t>
            </a:r>
          </a:p>
          <a:p>
            <a:r>
              <a:rPr lang="en-US" altLang="ko-KR" sz="800" dirty="0" smtClean="0"/>
              <a:t>top:30px;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#banner&gt;a&gt;h3{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.p1{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font-size: 18px;</a:t>
            </a:r>
          </a:p>
          <a:p>
            <a:r>
              <a:rPr lang="en-US" altLang="ko-KR" sz="800" dirty="0" smtClean="0"/>
              <a:t>margin-top:20px;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.p2{</a:t>
            </a:r>
          </a:p>
          <a:p>
            <a:r>
              <a:rPr lang="en-US" altLang="ko-KR" sz="800" dirty="0" smtClean="0"/>
              <a:t>font-size: 20px;</a:t>
            </a:r>
          </a:p>
          <a:p>
            <a:r>
              <a:rPr lang="en-US" altLang="ko-KR" sz="800" dirty="0" smtClean="0"/>
              <a:t>line-height: 45px;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.p3{</a:t>
            </a:r>
          </a:p>
          <a:p>
            <a:r>
              <a:rPr lang="en-US" altLang="ko-KR" sz="800" dirty="0" smtClean="0"/>
              <a:t>font-size: 14px;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90%;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.</a:t>
            </a:r>
            <a:r>
              <a:rPr lang="en-US" altLang="ko-KR" sz="800" dirty="0" smtClean="0"/>
              <a:t>p1{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font-size: 18px;</a:t>
            </a:r>
          </a:p>
          <a:p>
            <a:r>
              <a:rPr lang="en-US" altLang="ko-KR" sz="800" dirty="0" smtClean="0"/>
              <a:t>margin-top:20px;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.p2{</a:t>
            </a:r>
          </a:p>
          <a:p>
            <a:r>
              <a:rPr lang="en-US" altLang="ko-KR" sz="800" dirty="0" smtClean="0"/>
              <a:t>font-size: 20px;</a:t>
            </a:r>
          </a:p>
          <a:p>
            <a:r>
              <a:rPr lang="en-US" altLang="ko-KR" sz="800" dirty="0" smtClean="0"/>
              <a:t>line-height: 45px;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.p3{</a:t>
            </a:r>
          </a:p>
          <a:p>
            <a:r>
              <a:rPr lang="en-US" altLang="ko-KR" sz="800" dirty="0" smtClean="0"/>
              <a:t>font-size: 14px;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90%;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 100%;</a:t>
            </a:r>
          </a:p>
          <a:p>
            <a:r>
              <a:rPr lang="en-US" altLang="ko-KR" sz="800" dirty="0" smtClean="0"/>
              <a:t>border-radius:200px;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567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ONE.  Mobile </a:t>
            </a:r>
            <a:r>
              <a:rPr lang="en-US" altLang="ko-KR" dirty="0" err="1" smtClean="0"/>
              <a:t>WebSite</a:t>
            </a:r>
            <a:r>
              <a:rPr lang="en-US" altLang="ko-KR" dirty="0" smtClean="0"/>
              <a:t> Introduce 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웹사이트 소개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987574"/>
            <a:ext cx="6120680" cy="50405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 TITLE 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1635646"/>
            <a:ext cx="6120680" cy="302433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995686"/>
            <a:ext cx="1610920" cy="55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488474" y="1059582"/>
            <a:ext cx="16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TOUR PUZZLE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2715766"/>
            <a:ext cx="3528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가이드투어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패스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입장권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교통권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레스토랑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공연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아울렛</a:t>
            </a:r>
            <a:r>
              <a:rPr lang="ko-KR" altLang="en-US" sz="1200" dirty="0" smtClean="0"/>
              <a:t> 쇼핑 등 원하는 </a:t>
            </a:r>
            <a:r>
              <a:rPr lang="ko-KR" altLang="en-US" sz="1200" dirty="0" smtClean="0"/>
              <a:t>상품을 하나 하나 </a:t>
            </a:r>
            <a:r>
              <a:rPr lang="ko-KR" altLang="en-US" sz="1200" dirty="0" smtClean="0"/>
              <a:t>선택할 수 있는 여행 사이트입니다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패키지 여행은 싫지만 간편하게 뭔가를 얻고 싶어하는 사람들이 많이 좋아할 사이트라고 생각합니다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기존에 있는 사이트를 좀 더 심플하고 디자인적으로 바꿨습니다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endParaRPr lang="ko-KR" altLang="en-US" sz="1400" dirty="0"/>
          </a:p>
        </p:txBody>
      </p:sp>
      <p:pic>
        <p:nvPicPr>
          <p:cNvPr id="1027" name="Picture 3" descr="C:\Users\Administrator\Desktop\투어퍼즐모바일\images\r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2458931"/>
            <a:ext cx="1789409" cy="1192939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923928" y="1722732"/>
            <a:ext cx="3652691" cy="2793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206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5976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&gt;h1{</a:t>
            </a:r>
          </a:p>
          <a:p>
            <a:r>
              <a:rPr lang="en-US" altLang="ko-KR" sz="800" dirty="0" smtClean="0"/>
              <a:t>margin: 20px auto 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&gt;p&gt;span{</a:t>
            </a:r>
          </a:p>
          <a:p>
            <a:r>
              <a:rPr lang="en-US" altLang="ko-KR" sz="800" dirty="0" smtClean="0"/>
              <a:t>margin:20px 0;</a:t>
            </a:r>
          </a:p>
          <a:p>
            <a:r>
              <a:rPr lang="en-US" altLang="ko-KR" sz="800" dirty="0" smtClean="0"/>
              <a:t>font-size: 18px;</a:t>
            </a:r>
          </a:p>
          <a:p>
            <a:r>
              <a:rPr lang="en-US" altLang="ko-KR" sz="800" dirty="0" smtClean="0"/>
              <a:t>font-weight:600;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&gt;p{</a:t>
            </a:r>
          </a:p>
          <a:p>
            <a:r>
              <a:rPr lang="en-US" altLang="ko-KR" sz="800" dirty="0" smtClean="0"/>
              <a:t>font-size:14px;</a:t>
            </a:r>
          </a:p>
          <a:p>
            <a:r>
              <a:rPr lang="en-US" altLang="ko-KR" sz="800" dirty="0" smtClean="0"/>
              <a:t>margin:20px 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hotdeal</a:t>
            </a:r>
            <a:r>
              <a:rPr lang="en-US" altLang="ko-KR" sz="800" dirty="0" smtClean="0"/>
              <a:t>&gt;a{</a:t>
            </a:r>
          </a:p>
          <a:p>
            <a:r>
              <a:rPr lang="en-US" altLang="ko-KR" sz="800" dirty="0" err="1" smtClean="0"/>
              <a:t>display:block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width: 100px;</a:t>
            </a:r>
          </a:p>
          <a:p>
            <a:r>
              <a:rPr lang="en-US" altLang="ko-KR" sz="800" dirty="0" smtClean="0"/>
              <a:t>height: 24px;</a:t>
            </a:r>
          </a:p>
          <a:p>
            <a:r>
              <a:rPr lang="en-US" altLang="ko-KR" sz="800" dirty="0" smtClean="0"/>
              <a:t>line-height:22px; </a:t>
            </a:r>
          </a:p>
          <a:p>
            <a:r>
              <a:rPr lang="en-US" altLang="ko-KR" sz="800" dirty="0" smtClean="0"/>
              <a:t>font-size: 12px;</a:t>
            </a:r>
          </a:p>
          <a:p>
            <a:r>
              <a:rPr lang="en-US" altLang="ko-KR" sz="800" dirty="0" smtClean="0"/>
              <a:t>border:1px solid #000;</a:t>
            </a:r>
          </a:p>
          <a:p>
            <a:r>
              <a:rPr lang="en-US" altLang="ko-KR" sz="800" dirty="0" smtClean="0"/>
              <a:t>text-</a:t>
            </a:r>
            <a:r>
              <a:rPr lang="en-US" altLang="ko-KR" sz="800" dirty="0" err="1" smtClean="0"/>
              <a:t>align:center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margin:20px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69449"/>
            <a:ext cx="5976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en-US" altLang="ko-KR" sz="800" dirty="0" smtClean="0"/>
              <a:t>call{</a:t>
            </a:r>
          </a:p>
          <a:p>
            <a:r>
              <a:rPr lang="en-US" altLang="ko-KR" sz="800" dirty="0" smtClean="0"/>
              <a:t>width: 80%;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#call&gt;p{</a:t>
            </a:r>
          </a:p>
          <a:p>
            <a:r>
              <a:rPr lang="en-US" altLang="ko-KR" sz="800" dirty="0" smtClean="0"/>
              <a:t>font-size: 24px;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margin: 60px 0 30px 0;</a:t>
            </a:r>
          </a:p>
          <a:p>
            <a:r>
              <a:rPr lang="en-US" altLang="ko-KR" sz="800" dirty="0" smtClean="0"/>
              <a:t>letter-spacing: -1px;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#call&gt;p&gt;span{</a:t>
            </a:r>
          </a:p>
          <a:p>
            <a:r>
              <a:rPr lang="en-US" altLang="ko-KR" sz="800" dirty="0" smtClean="0"/>
              <a:t>font-size: 16px;</a:t>
            </a:r>
          </a:p>
          <a:p>
            <a:r>
              <a:rPr lang="en-US" altLang="ko-KR" sz="800" dirty="0" smtClean="0"/>
              <a:t>color:#666;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#call&gt;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display: flex;</a:t>
            </a:r>
          </a:p>
          <a:p>
            <a:r>
              <a:rPr lang="en-US" altLang="ko-KR" sz="800" dirty="0" smtClean="0"/>
              <a:t>justify-content: space-between;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#call&gt;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&gt;p{</a:t>
            </a:r>
          </a:p>
          <a:p>
            <a:r>
              <a:rPr lang="en-US" altLang="ko-KR" sz="800" dirty="0" smtClean="0"/>
              <a:t>margin:15px 0;</a:t>
            </a:r>
          </a:p>
          <a:p>
            <a:r>
              <a:rPr lang="en-US" altLang="ko-KR" sz="800" dirty="0" smtClean="0"/>
              <a:t>font-size: 14px;</a:t>
            </a:r>
          </a:p>
          <a:p>
            <a:r>
              <a:rPr lang="en-US" altLang="ko-KR" sz="800" dirty="0" smtClean="0"/>
              <a:t>letter-spacing: -1px;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callin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display: flex;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width:190px;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callin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margin-top:20px;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callin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&gt;p&gt;span{</a:t>
            </a:r>
          </a:p>
          <a:p>
            <a:r>
              <a:rPr lang="en-US" altLang="ko-KR" sz="800" dirty="0" smtClean="0"/>
              <a:t>font-</a:t>
            </a:r>
            <a:r>
              <a:rPr lang="en-US" altLang="ko-KR" sz="800" dirty="0" err="1" smtClean="0"/>
              <a:t>weight:bold</a:t>
            </a:r>
            <a:r>
              <a:rPr lang="en-US" altLang="ko-KR" sz="800" dirty="0" smtClean="0"/>
              <a:t>;</a:t>
            </a:r>
          </a:p>
          <a:p>
            <a:r>
              <a:rPr lang="en-US" altLang="ko-KR" sz="800" dirty="0" smtClean="0"/>
              <a:t>border-bottom: 1px solid #000;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#footerin1{</a:t>
            </a:r>
          </a:p>
          <a:p>
            <a:r>
              <a:rPr lang="en-US" altLang="ko-KR" sz="800" dirty="0" smtClean="0"/>
              <a:t>width:100%;</a:t>
            </a:r>
          </a:p>
          <a:p>
            <a:r>
              <a:rPr lang="en-US" altLang="ko-KR" sz="800" dirty="0" smtClean="0"/>
              <a:t>height: 80px;</a:t>
            </a:r>
          </a:p>
          <a:p>
            <a:r>
              <a:rPr lang="en-US" altLang="ko-KR" sz="800" dirty="0" smtClean="0"/>
              <a:t>background:#f5f5f5;</a:t>
            </a:r>
          </a:p>
          <a:p>
            <a:r>
              <a:rPr lang="en-US" altLang="ko-KR" sz="800" dirty="0" smtClean="0"/>
              <a:t>margin-top:60px;</a:t>
            </a:r>
          </a:p>
          <a:p>
            <a:r>
              <a:rPr lang="en-US" altLang="ko-KR" sz="800" dirty="0" smtClean="0"/>
              <a:t>font-size: 12px;</a:t>
            </a:r>
          </a:p>
          <a:p>
            <a:r>
              <a:rPr lang="en-US" altLang="ko-KR" sz="800" dirty="0" smtClean="0"/>
              <a:t>}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#footerin1&gt;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width:90%;</a:t>
            </a:r>
          </a:p>
          <a:p>
            <a:r>
              <a:rPr lang="en-US" altLang="ko-KR" sz="800" dirty="0" smtClean="0"/>
              <a:t>height: 80px;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05958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display: flex;</a:t>
            </a:r>
          </a:p>
          <a:p>
            <a:r>
              <a:rPr lang="en-US" altLang="ko-KR" sz="800" dirty="0" smtClean="0"/>
              <a:t>flex-wrap: wrap;</a:t>
            </a:r>
          </a:p>
          <a:p>
            <a:r>
              <a:rPr lang="en-US" altLang="ko-KR" sz="800" dirty="0" smtClean="0"/>
              <a:t>justify-content: space-around;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align-items: center;</a:t>
            </a:r>
          </a:p>
          <a:p>
            <a:r>
              <a:rPr lang="en-US" altLang="ko-KR" sz="800" dirty="0" smtClean="0"/>
              <a:t>text-align: center;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#footerin1&gt;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padding:8px 8px; 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#footerin2{</a:t>
            </a:r>
          </a:p>
          <a:p>
            <a:r>
              <a:rPr lang="en-US" altLang="ko-KR" sz="800" dirty="0" smtClean="0"/>
              <a:t>width: 90%;</a:t>
            </a:r>
          </a:p>
          <a:p>
            <a:r>
              <a:rPr lang="en-US" altLang="ko-KR" sz="800" dirty="0" smtClean="0"/>
              <a:t>margin:0 auto;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#footerin2&gt;p{</a:t>
            </a:r>
          </a:p>
          <a:p>
            <a:r>
              <a:rPr lang="en-US" altLang="ko-KR" sz="800" dirty="0" smtClean="0"/>
              <a:t>font-size:12px;</a:t>
            </a:r>
          </a:p>
          <a:p>
            <a:r>
              <a:rPr lang="en-US" altLang="ko-KR" sz="800" dirty="0" smtClean="0"/>
              <a:t>margin:15px 0;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sns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width:50%;</a:t>
            </a:r>
          </a:p>
          <a:p>
            <a:r>
              <a:rPr lang="en-US" altLang="ko-KR" sz="800" dirty="0" smtClean="0"/>
              <a:t>height:50px;</a:t>
            </a:r>
          </a:p>
          <a:p>
            <a:r>
              <a:rPr lang="en-US" altLang="ko-KR" sz="800" dirty="0" smtClean="0"/>
              <a:t>margin: 0 auto;</a:t>
            </a:r>
          </a:p>
          <a:p>
            <a:r>
              <a:rPr lang="en-US" altLang="ko-KR" sz="800" dirty="0" smtClean="0"/>
              <a:t>}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CSS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787774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059582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#</a:t>
            </a:r>
            <a:r>
              <a:rPr lang="en-US" altLang="ko-KR" sz="800" dirty="0" err="1" smtClean="0"/>
              <a:t>sns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margin-top:30px;</a:t>
            </a:r>
          </a:p>
          <a:p>
            <a:r>
              <a:rPr lang="en-US" altLang="ko-KR" sz="800" dirty="0" smtClean="0"/>
              <a:t>display: flex;</a:t>
            </a:r>
          </a:p>
          <a:p>
            <a:r>
              <a:rPr lang="en-US" altLang="ko-KR" sz="800" dirty="0" smtClean="0"/>
              <a:t>justify-</a:t>
            </a:r>
            <a:r>
              <a:rPr lang="en-US" altLang="ko-KR" sz="800" dirty="0" err="1" smtClean="0"/>
              <a:t>content:space</a:t>
            </a:r>
            <a:r>
              <a:rPr lang="en-US" altLang="ko-KR" sz="800" dirty="0" smtClean="0"/>
              <a:t>-around;</a:t>
            </a:r>
          </a:p>
          <a:p>
            <a:r>
              <a:rPr lang="en-US" altLang="ko-KR" sz="800" dirty="0" smtClean="0"/>
              <a:t>align-items: center;</a:t>
            </a:r>
          </a:p>
          <a:p>
            <a:r>
              <a:rPr lang="en-US" altLang="ko-KR" sz="800" dirty="0" smtClean="0"/>
              <a:t>/* border:1px solid #000; */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#</a:t>
            </a:r>
            <a:r>
              <a:rPr lang="en-US" altLang="ko-KR" sz="800" dirty="0" err="1" smtClean="0"/>
              <a:t>sns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&gt;a&gt;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width:30px;</a:t>
            </a:r>
          </a:p>
          <a:p>
            <a:r>
              <a:rPr lang="en-US" altLang="ko-KR" sz="800" dirty="0" smtClean="0"/>
              <a:t>height: 30px;</a:t>
            </a:r>
          </a:p>
          <a:p>
            <a:r>
              <a:rPr lang="en-US" altLang="ko-KR" sz="800" dirty="0" smtClean="0"/>
              <a:t>}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884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6120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&lt;script&gt;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$(".search&gt;a").click(function(){</a:t>
            </a:r>
          </a:p>
          <a:p>
            <a:r>
              <a:rPr lang="en-US" altLang="ko-KR" sz="800" dirty="0" smtClean="0"/>
              <a:t>$("#</a:t>
            </a:r>
            <a:r>
              <a:rPr lang="en-US" altLang="ko-KR" sz="800" dirty="0" err="1" smtClean="0"/>
              <a:t>searchBar</a:t>
            </a:r>
            <a:r>
              <a:rPr lang="en-US" altLang="ko-KR" sz="800" dirty="0" smtClean="0"/>
              <a:t>").</a:t>
            </a:r>
            <a:r>
              <a:rPr lang="en-US" altLang="ko-KR" sz="800" dirty="0" err="1" smtClean="0"/>
              <a:t>slideToggle</a:t>
            </a:r>
            <a:r>
              <a:rPr lang="en-US" altLang="ko-KR" sz="800" dirty="0" smtClean="0"/>
              <a:t>("500","easeOutBounce");</a:t>
            </a:r>
          </a:p>
          <a:p>
            <a:r>
              <a:rPr lang="en-US" altLang="ko-KR" sz="800" dirty="0" smtClean="0"/>
              <a:t>return false;</a:t>
            </a:r>
          </a:p>
          <a:p>
            <a:r>
              <a:rPr lang="en-US" altLang="ko-KR" sz="800" dirty="0" smtClean="0"/>
              <a:t>});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$(".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&gt;a").click(function(){</a:t>
            </a:r>
          </a:p>
          <a:p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poi = $("#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").</a:t>
            </a:r>
            <a:r>
              <a:rPr lang="en-US" altLang="ko-KR" sz="800" dirty="0" err="1" smtClean="0"/>
              <a:t>css</a:t>
            </a:r>
            <a:r>
              <a:rPr lang="en-US" altLang="ko-KR" sz="800" dirty="0" smtClean="0"/>
              <a:t>("display");</a:t>
            </a:r>
          </a:p>
          <a:p>
            <a:r>
              <a:rPr lang="en-US" altLang="ko-KR" sz="800" dirty="0" smtClean="0"/>
              <a:t>if(poi=="none"){</a:t>
            </a:r>
          </a:p>
          <a:p>
            <a:r>
              <a:rPr lang="en-US" altLang="ko-KR" sz="800" dirty="0" smtClean="0"/>
              <a:t>$("#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").show(100).animate({left:"0"});</a:t>
            </a:r>
          </a:p>
          <a:p>
            <a:r>
              <a:rPr lang="en-US" altLang="ko-KR" sz="800" dirty="0" smtClean="0"/>
              <a:t>}else if(poi =="block"){</a:t>
            </a:r>
          </a:p>
          <a:p>
            <a:r>
              <a:rPr lang="en-US" altLang="ko-KR" sz="800" dirty="0" smtClean="0"/>
              <a:t>$("#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").animate({left:"-100%"});</a:t>
            </a:r>
          </a:p>
          <a:p>
            <a:r>
              <a:rPr lang="en-US" altLang="ko-KR" sz="800" dirty="0" smtClean="0"/>
              <a:t>$("#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").</a:t>
            </a:r>
            <a:r>
              <a:rPr lang="en-US" altLang="ko-KR" sz="800" dirty="0" err="1" smtClean="0"/>
              <a:t>fadeOut</a:t>
            </a:r>
            <a:r>
              <a:rPr lang="en-US" altLang="ko-KR" sz="800" dirty="0" smtClean="0"/>
              <a:t>(200);</a:t>
            </a:r>
          </a:p>
          <a:p>
            <a:r>
              <a:rPr lang="en-US" altLang="ko-KR" sz="800" dirty="0" smtClean="0"/>
              <a:t>$(".depth2").</a:t>
            </a:r>
            <a:r>
              <a:rPr lang="en-US" altLang="ko-KR" sz="800" dirty="0" err="1" smtClean="0"/>
              <a:t>slideUp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>return false;</a:t>
            </a:r>
          </a:p>
          <a:p>
            <a:r>
              <a:rPr lang="en-US" altLang="ko-KR" sz="800" dirty="0" smtClean="0"/>
              <a:t>});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en-US" altLang="ko-KR" sz="800" dirty="0" smtClean="0"/>
              <a:t>//</a:t>
            </a:r>
            <a:r>
              <a:rPr lang="ko-KR" altLang="en-US" sz="800" dirty="0" smtClean="0"/>
              <a:t>아코디언메뉴</a:t>
            </a:r>
          </a:p>
          <a:p>
            <a:r>
              <a:rPr lang="en-US" altLang="ko-KR" sz="800" dirty="0" smtClean="0"/>
              <a:t>$("#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&gt;a").click(function(){</a:t>
            </a:r>
          </a:p>
          <a:p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dis</a:t>
            </a:r>
            <a:r>
              <a:rPr lang="en-US" altLang="ko-KR" sz="800" dirty="0" smtClean="0"/>
              <a:t> = $(this).siblings(".depth2");</a:t>
            </a:r>
          </a:p>
          <a:p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two = dis.css("display");</a:t>
            </a:r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1945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131590"/>
            <a:ext cx="60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if(two == "none"){</a:t>
            </a:r>
          </a:p>
          <a:p>
            <a:r>
              <a:rPr lang="en-US" altLang="ko-KR" sz="800" dirty="0" smtClean="0"/>
              <a:t>$(".depth2").</a:t>
            </a:r>
            <a:r>
              <a:rPr lang="en-US" altLang="ko-KR" sz="800" dirty="0" err="1" smtClean="0"/>
              <a:t>slideUp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err="1" smtClean="0"/>
              <a:t>dis.slideDown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}else if(two == "block"){</a:t>
            </a:r>
          </a:p>
          <a:p>
            <a:r>
              <a:rPr lang="en-US" altLang="ko-KR" sz="800" dirty="0" err="1" smtClean="0"/>
              <a:t>dis.slideUp</a:t>
            </a:r>
            <a:r>
              <a:rPr lang="en-US" altLang="ko-KR" sz="800" dirty="0" smtClean="0"/>
              <a:t>();</a:t>
            </a:r>
          </a:p>
          <a:p>
            <a:r>
              <a:rPr lang="en-US" altLang="ko-KR" sz="800" dirty="0" smtClean="0"/>
              <a:t>} </a:t>
            </a:r>
          </a:p>
          <a:p>
            <a:r>
              <a:rPr lang="en-US" altLang="ko-KR" sz="800" dirty="0" smtClean="0"/>
              <a:t>return false;</a:t>
            </a:r>
          </a:p>
          <a:p>
            <a:r>
              <a:rPr lang="en-US" altLang="ko-KR" sz="800" dirty="0" smtClean="0"/>
              <a:t>});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$("#btn0&gt;a").click(function(){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di</a:t>
            </a:r>
            <a:r>
              <a:rPr lang="en-US" altLang="ko-KR" sz="800" dirty="0" smtClean="0"/>
              <a:t> = $(this).parents("#gall").children("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");</a:t>
            </a:r>
          </a:p>
          <a:p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tw</a:t>
            </a:r>
            <a:r>
              <a:rPr lang="en-US" altLang="ko-KR" sz="800" dirty="0" smtClean="0"/>
              <a:t> = di.css("height");</a:t>
            </a:r>
          </a:p>
          <a:p>
            <a:r>
              <a:rPr lang="en-US" altLang="ko-KR" sz="800" dirty="0" smtClean="0"/>
              <a:t>if(</a:t>
            </a:r>
            <a:r>
              <a:rPr lang="en-US" altLang="ko-KR" sz="800" dirty="0" err="1" smtClean="0"/>
              <a:t>tw</a:t>
            </a:r>
            <a:r>
              <a:rPr lang="en-US" altLang="ko-KR" sz="800" dirty="0" smtClean="0"/>
              <a:t> == "430px"){</a:t>
            </a:r>
          </a:p>
          <a:p>
            <a:r>
              <a:rPr lang="en-US" altLang="ko-KR" sz="800" dirty="0" smtClean="0"/>
              <a:t>$("#btn0&gt;a").text("∧");</a:t>
            </a:r>
          </a:p>
          <a:p>
            <a:r>
              <a:rPr lang="en-US" altLang="ko-KR" sz="800" dirty="0" err="1" smtClean="0"/>
              <a:t>di.animate</a:t>
            </a:r>
            <a:r>
              <a:rPr lang="en-US" altLang="ko-KR" sz="800" dirty="0" smtClean="0"/>
              <a:t>({height:"1100px"});</a:t>
            </a:r>
          </a:p>
          <a:p>
            <a:r>
              <a:rPr lang="en-US" altLang="ko-KR" sz="800" dirty="0" smtClean="0"/>
              <a:t>}else if(</a:t>
            </a:r>
            <a:r>
              <a:rPr lang="en-US" altLang="ko-KR" sz="800" dirty="0" err="1" smtClean="0"/>
              <a:t>tw</a:t>
            </a:r>
            <a:r>
              <a:rPr lang="en-US" altLang="ko-KR" sz="800" dirty="0" smtClean="0"/>
              <a:t> == "1100px"){</a:t>
            </a:r>
          </a:p>
          <a:p>
            <a:r>
              <a:rPr lang="en-US" altLang="ko-KR" sz="800" dirty="0" smtClean="0"/>
              <a:t>$("#btn0&gt;a").text("∨");</a:t>
            </a:r>
          </a:p>
          <a:p>
            <a:r>
              <a:rPr lang="en-US" altLang="ko-KR" sz="800" dirty="0" err="1" smtClean="0"/>
              <a:t>di.animate</a:t>
            </a:r>
            <a:r>
              <a:rPr lang="en-US" altLang="ko-KR" sz="800" dirty="0" smtClean="0"/>
              <a:t>({height:"430px"})</a:t>
            </a:r>
          </a:p>
          <a:p>
            <a:r>
              <a:rPr lang="en-US" altLang="ko-KR" sz="800" dirty="0" smtClean="0"/>
              <a:t>}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return false;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});</a:t>
            </a:r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JS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76929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131590"/>
            <a:ext cx="6048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en-US" altLang="ko-KR" sz="800" dirty="0" smtClean="0"/>
              <a:t>//</a:t>
            </a:r>
            <a:r>
              <a:rPr lang="ko-KR" altLang="en-US" sz="800" dirty="0" err="1" smtClean="0"/>
              <a:t>메인슬라이드</a:t>
            </a:r>
            <a:endParaRPr lang="ko-KR" altLang="en-US" sz="800" dirty="0" smtClean="0"/>
          </a:p>
          <a:p>
            <a:r>
              <a:rPr lang="en-US" altLang="ko-KR" sz="800" dirty="0" smtClean="0"/>
              <a:t>$(document).ready(function(){</a:t>
            </a:r>
          </a:p>
          <a:p>
            <a:r>
              <a:rPr lang="en-US" altLang="ko-KR" sz="800" dirty="0" smtClean="0"/>
              <a:t>$('.slider').</a:t>
            </a:r>
            <a:r>
              <a:rPr lang="en-US" altLang="ko-KR" sz="800" dirty="0" err="1" smtClean="0"/>
              <a:t>bxSlider</a:t>
            </a:r>
            <a:r>
              <a:rPr lang="en-US" altLang="ko-KR" sz="800" dirty="0" smtClean="0"/>
              <a:t>({</a:t>
            </a:r>
          </a:p>
          <a:p>
            <a:r>
              <a:rPr lang="en-US" altLang="ko-KR" sz="800" dirty="0" err="1" smtClean="0"/>
              <a:t>auto:true</a:t>
            </a:r>
            <a:r>
              <a:rPr lang="en-US" altLang="ko-KR" sz="800" dirty="0" smtClean="0"/>
              <a:t>,//</a:t>
            </a:r>
            <a:r>
              <a:rPr lang="ko-KR" altLang="en-US" sz="800" dirty="0" smtClean="0"/>
              <a:t>자동슬라이드 진행 </a:t>
            </a:r>
          </a:p>
          <a:p>
            <a:r>
              <a:rPr lang="en-US" altLang="ko-KR" sz="800" dirty="0" err="1" smtClean="0"/>
              <a:t>controls:false</a:t>
            </a:r>
            <a:r>
              <a:rPr lang="en-US" altLang="ko-KR" sz="800" dirty="0" smtClean="0"/>
              <a:t>,//</a:t>
            </a:r>
            <a:r>
              <a:rPr lang="en-US" altLang="ko-KR" sz="800" dirty="0" err="1" smtClean="0"/>
              <a:t>next,prev</a:t>
            </a:r>
            <a:r>
              <a:rPr lang="ko-KR" altLang="en-US" sz="800" dirty="0" smtClean="0"/>
              <a:t>버튼 생성여부</a:t>
            </a:r>
          </a:p>
          <a:p>
            <a:r>
              <a:rPr lang="en-US" altLang="ko-KR" sz="800" dirty="0" smtClean="0"/>
              <a:t>speed:200,//1000:1</a:t>
            </a:r>
            <a:r>
              <a:rPr lang="ko-KR" altLang="en-US" sz="800" dirty="0" smtClean="0"/>
              <a:t>초 </a:t>
            </a:r>
            <a:r>
              <a:rPr lang="en-US" altLang="ko-KR" sz="800" dirty="0" smtClean="0"/>
              <a:t>200:0.2</a:t>
            </a:r>
            <a:r>
              <a:rPr lang="ko-KR" altLang="en-US" sz="800" dirty="0" smtClean="0"/>
              <a:t>프레임</a:t>
            </a:r>
          </a:p>
          <a:p>
            <a:r>
              <a:rPr lang="en-US" altLang="ko-KR" sz="800" dirty="0" err="1" smtClean="0"/>
              <a:t>responsive:false</a:t>
            </a:r>
            <a:r>
              <a:rPr lang="en-US" altLang="ko-KR" sz="800" dirty="0" smtClean="0"/>
              <a:t>,//</a:t>
            </a:r>
            <a:r>
              <a:rPr lang="ko-KR" altLang="en-US" sz="800" dirty="0" smtClean="0"/>
              <a:t>슬라이드 구성이 </a:t>
            </a:r>
            <a:r>
              <a:rPr lang="ko-KR" altLang="en-US" sz="800" dirty="0" err="1" smtClean="0"/>
              <a:t>적응형으로</a:t>
            </a:r>
            <a:r>
              <a:rPr lang="ko-KR" altLang="en-US" sz="800" dirty="0" smtClean="0"/>
              <a:t> 설정</a:t>
            </a:r>
          </a:p>
          <a:p>
            <a:r>
              <a:rPr lang="en-US" altLang="ko-KR" sz="800" dirty="0" smtClean="0"/>
              <a:t>pause:2000,//</a:t>
            </a:r>
            <a:r>
              <a:rPr lang="ko-KR" altLang="en-US" sz="800" dirty="0" smtClean="0"/>
              <a:t>멈추는 속도</a:t>
            </a:r>
          </a:p>
          <a:p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en-US" altLang="ko-KR" sz="800" dirty="0" smtClean="0"/>
              <a:t>});</a:t>
            </a:r>
          </a:p>
          <a:p>
            <a:r>
              <a:rPr lang="en-US" altLang="ko-KR" sz="800" dirty="0" smtClean="0"/>
              <a:t>});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448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Two.  Color  &amp;&amp;  Fonts</a:t>
            </a:r>
            <a:r>
              <a:rPr lang="ko-KR" altLang="en-US" dirty="0"/>
              <a:t>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색상 및 폰트 선택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382302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382303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47664" y="843558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2715766"/>
            <a:ext cx="6120680" cy="16981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7664" y="84355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C</a:t>
            </a:r>
            <a:r>
              <a:rPr lang="en-US" altLang="ko-KR" dirty="0" smtClean="0"/>
              <a:t>olor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2715766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F</a:t>
            </a:r>
            <a:r>
              <a:rPr lang="en-US" altLang="ko-KR" dirty="0" smtClean="0"/>
              <a:t>onts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1907704" y="1563638"/>
            <a:ext cx="378822" cy="37882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91680" y="213970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빨강</a:t>
            </a:r>
            <a:r>
              <a:rPr lang="en-US" altLang="ko-KR" sz="1000" dirty="0" smtClean="0"/>
              <a:t>(#ff3333)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779912" y="1563638"/>
            <a:ext cx="378822" cy="37882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843808" y="1563638"/>
            <a:ext cx="378822" cy="37882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22237" y="2139702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노랑</a:t>
            </a:r>
            <a:r>
              <a:rPr lang="en-US" altLang="ko-KR" sz="1000" dirty="0" smtClean="0"/>
              <a:t>(#</a:t>
            </a:r>
            <a:r>
              <a:rPr lang="en-US" altLang="ko-KR" sz="1000" dirty="0" smtClean="0"/>
              <a:t>ffff00)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1880" y="2139702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흰색</a:t>
            </a:r>
            <a:r>
              <a:rPr lang="en-US" altLang="ko-KR" sz="1000" dirty="0" smtClean="0"/>
              <a:t>(#</a:t>
            </a:r>
            <a:r>
              <a:rPr lang="en-US" altLang="ko-KR" sz="1000" dirty="0" err="1" smtClean="0"/>
              <a:t>ffffff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678677" y="1203598"/>
            <a:ext cx="2845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로고 이미지에 표현된 빨강과 노랑을 이용했다</a:t>
            </a:r>
            <a:endParaRPr lang="en-US" altLang="ko-KR" sz="1000" dirty="0" smtClean="0"/>
          </a:p>
          <a:p>
            <a:r>
              <a:rPr lang="ko-KR" altLang="en-US" sz="1000" dirty="0" smtClean="0"/>
              <a:t>로고에는 </a:t>
            </a:r>
            <a:r>
              <a:rPr lang="en-US" altLang="ko-KR" sz="1000" dirty="0" smtClean="0"/>
              <a:t>4</a:t>
            </a:r>
            <a:r>
              <a:rPr lang="ko-KR" altLang="en-US" sz="1000" dirty="0" smtClean="0"/>
              <a:t>가지 색이 있지만 너무 많은 색을 </a:t>
            </a:r>
            <a:endParaRPr lang="en-US" altLang="ko-KR" sz="1000" dirty="0" smtClean="0"/>
          </a:p>
          <a:p>
            <a:r>
              <a:rPr lang="ko-KR" altLang="en-US" sz="1000" dirty="0" smtClean="0"/>
              <a:t>줄 경우 좀 난잡한 느낌을 주기에 가장 산뜻한</a:t>
            </a:r>
            <a:endParaRPr lang="en-US" altLang="ko-KR" sz="1000" dirty="0" smtClean="0"/>
          </a:p>
          <a:p>
            <a:r>
              <a:rPr lang="ko-KR" altLang="en-US" sz="1000" dirty="0" smtClean="0"/>
              <a:t>색으로 선택했다</a:t>
            </a:r>
            <a:endParaRPr lang="en-US" altLang="ko-KR" sz="1000" dirty="0" smtClean="0"/>
          </a:p>
          <a:p>
            <a:r>
              <a:rPr lang="ko-KR" altLang="en-US" sz="1000" dirty="0" smtClean="0"/>
              <a:t>여행사이트만의 밝고 자유로운 느낌을 준다 </a:t>
            </a:r>
            <a:endParaRPr lang="en-US" altLang="ko-KR" sz="1000" dirty="0" smtClean="0"/>
          </a:p>
          <a:p>
            <a:r>
              <a:rPr lang="ko-KR" altLang="en-US" sz="1000" dirty="0" smtClean="0"/>
              <a:t>그리고 흰색으로 심플하고 깔끔한 더해준다</a:t>
            </a:r>
            <a:endParaRPr lang="en-US" altLang="ko-KR" sz="1000" dirty="0" smtClean="0"/>
          </a:p>
        </p:txBody>
      </p:sp>
      <p:pic>
        <p:nvPicPr>
          <p:cNvPr id="21506" name="Picture 2" descr="맑은고딕에 대한 이미지 검색결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291830"/>
            <a:ext cx="2213465" cy="885386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4689567" y="3003798"/>
            <a:ext cx="21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맑은 고딕 </a:t>
            </a:r>
            <a:r>
              <a:rPr lang="ko-KR" altLang="en-US" sz="1000" dirty="0" smtClean="0"/>
              <a:t>은 기본서체다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16016" y="3435846"/>
            <a:ext cx="249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그래서 사람들에게 더 익숙하고</a:t>
            </a:r>
            <a:endParaRPr lang="en-US" altLang="ko-KR" sz="1000" dirty="0" smtClean="0"/>
          </a:p>
          <a:p>
            <a:r>
              <a:rPr lang="ko-KR" altLang="en-US" sz="1000" dirty="0" smtClean="0"/>
              <a:t>표현되는 </a:t>
            </a:r>
            <a:r>
              <a:rPr lang="ko-KR" altLang="en-US" sz="1000" dirty="0" err="1" smtClean="0"/>
              <a:t>영어폰트또한</a:t>
            </a:r>
            <a:r>
              <a:rPr lang="ko-KR" altLang="en-US" sz="1000" dirty="0" smtClean="0"/>
              <a:t> 간결하고 </a:t>
            </a:r>
            <a:r>
              <a:rPr lang="ko-KR" altLang="en-US" sz="1000" dirty="0" err="1" smtClean="0"/>
              <a:t>이쁘다</a:t>
            </a:r>
            <a:endParaRPr lang="en-US" altLang="ko-KR" sz="1000" dirty="0" smtClean="0"/>
          </a:p>
          <a:p>
            <a:r>
              <a:rPr lang="ko-KR" altLang="en-US" sz="1000" dirty="0" smtClean="0"/>
              <a:t>그래서 영어로 된 표현들이 많지만 따로</a:t>
            </a:r>
            <a:endParaRPr lang="en-US" altLang="ko-KR" sz="1000" dirty="0" smtClean="0"/>
          </a:p>
          <a:p>
            <a:r>
              <a:rPr lang="ko-KR" altLang="en-US" sz="1000" dirty="0" smtClean="0"/>
              <a:t>영어폰트를 사용하지 않았다</a:t>
            </a:r>
            <a:endParaRPr lang="en-US" altLang="ko-KR" sz="10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499992" y="987574"/>
            <a:ext cx="302433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99992" y="2859782"/>
            <a:ext cx="302433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55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Design (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웹 디자인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L 도형 5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89959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1590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41987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3618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40152" y="987574"/>
            <a:ext cx="2240543" cy="3744416"/>
          </a:xfrm>
          <a:prstGeom prst="roundRect">
            <a:avLst>
              <a:gd name="adj" fmla="val 114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056460" y="1096654"/>
            <a:ext cx="2016224" cy="3525140"/>
          </a:xfrm>
          <a:prstGeom prst="roundRect">
            <a:avLst>
              <a:gd name="adj" fmla="val 11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44961" y="618242"/>
            <a:ext cx="5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Top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88878" y="61824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Middle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52439" y="61824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Under</a:t>
            </a:r>
            <a:endParaRPr lang="ko-KR" alt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059582"/>
            <a:ext cx="2096180" cy="361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9143" y="1043184"/>
            <a:ext cx="2080969" cy="361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1031773"/>
            <a:ext cx="2105846" cy="362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382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05958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3648" y="1131590"/>
            <a:ext cx="5976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1203598"/>
            <a:ext cx="597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&lt;!DOCTYPE html&gt;</a:t>
            </a:r>
          </a:p>
          <a:p>
            <a:r>
              <a:rPr lang="en-US" altLang="ko-KR" sz="800" dirty="0" smtClean="0"/>
              <a:t>&lt;html </a:t>
            </a:r>
            <a:r>
              <a:rPr lang="en-US" altLang="ko-KR" sz="800" dirty="0" err="1" smtClean="0"/>
              <a:t>lang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ko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&lt;head&gt;</a:t>
            </a:r>
          </a:p>
          <a:p>
            <a:r>
              <a:rPr lang="en-US" altLang="ko-KR" sz="800" dirty="0" smtClean="0"/>
              <a:t>&lt;meta </a:t>
            </a:r>
            <a:r>
              <a:rPr lang="en-US" altLang="ko-KR" sz="800" dirty="0" err="1" smtClean="0"/>
              <a:t>charset</a:t>
            </a:r>
            <a:r>
              <a:rPr lang="en-US" altLang="ko-KR" sz="800" dirty="0" smtClean="0"/>
              <a:t>="UTF-8"&gt;</a:t>
            </a:r>
          </a:p>
          <a:p>
            <a:r>
              <a:rPr lang="en-US" altLang="ko-KR" sz="800" dirty="0" smtClean="0"/>
              <a:t>&lt;meta name="viewport" content="width=device-width, initial-scale=1, minimum-scale=1, maximum-scale=1, user-scalable=no"&gt;</a:t>
            </a:r>
          </a:p>
          <a:p>
            <a:r>
              <a:rPr lang="en-US" altLang="ko-KR" sz="800" dirty="0" smtClean="0"/>
              <a:t>&lt;meta http-equiv="X-UA-Compatible" content="</a:t>
            </a:r>
            <a:r>
              <a:rPr lang="en-US" altLang="ko-KR" sz="800" dirty="0" err="1" smtClean="0"/>
              <a:t>ie</a:t>
            </a:r>
            <a:r>
              <a:rPr lang="en-US" altLang="ko-KR" sz="800" dirty="0" smtClean="0"/>
              <a:t>=edge"&gt;</a:t>
            </a:r>
          </a:p>
          <a:p>
            <a:r>
              <a:rPr lang="en-US" altLang="ko-KR" sz="800" dirty="0" smtClean="0"/>
              <a:t>&lt;script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="https://code.jquery.com/jquery-1.12.1.js"&gt;&lt;/script&gt;</a:t>
            </a:r>
          </a:p>
          <a:p>
            <a:r>
              <a:rPr lang="en-US" altLang="ko-KR" sz="800" dirty="0" smtClean="0"/>
              <a:t>&lt;script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="https://code.jquery.com/ui/1.12.1/jquery-ui.js"&gt;&lt;/script&gt;</a:t>
            </a:r>
          </a:p>
          <a:p>
            <a:r>
              <a:rPr lang="en-US" altLang="ko-KR" sz="800" dirty="0" smtClean="0"/>
              <a:t>&lt;script defer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="https://use.fontawesome.com/releases/v5.0.8/js/all.js"&gt;&lt;/script&gt;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&lt;link </a:t>
            </a:r>
            <a:r>
              <a:rPr lang="en-US" altLang="ko-KR" sz="800" dirty="0" err="1" smtClean="0"/>
              <a:t>rel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stylesheet</a:t>
            </a:r>
            <a:r>
              <a:rPr lang="en-US" altLang="ko-KR" sz="800" dirty="0" smtClean="0"/>
              <a:t>"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="https://cdn.jsdelivr.net/bxslider/4.2.12/jquery.bxslider.css"&gt;</a:t>
            </a:r>
          </a:p>
          <a:p>
            <a:r>
              <a:rPr lang="en-US" altLang="ko-KR" sz="800" dirty="0" smtClean="0"/>
              <a:t>&lt;!-- &lt;script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="https://ajax.googleapis.com/ajax/libs/jquery/3.1.1/jquery.min.js"&gt;&lt;/script&gt; --&gt;</a:t>
            </a:r>
          </a:p>
          <a:p>
            <a:r>
              <a:rPr lang="en-US" altLang="ko-KR" sz="800" dirty="0" smtClean="0"/>
              <a:t>&lt;script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="https://cdn.jsdelivr.net/bxslider/4.2.12/jquery.bxslider.min.js"&gt;&lt;/script&gt;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&lt;link </a:t>
            </a:r>
            <a:r>
              <a:rPr lang="en-US" altLang="ko-KR" sz="800" dirty="0" err="1" smtClean="0"/>
              <a:t>rel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stylesheet</a:t>
            </a:r>
            <a:r>
              <a:rPr lang="en-US" altLang="ko-KR" sz="800" dirty="0" smtClean="0"/>
              <a:t>"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css</a:t>
            </a:r>
            <a:r>
              <a:rPr lang="en-US" altLang="ko-KR" sz="800" dirty="0" smtClean="0"/>
              <a:t>/base.css"&gt;</a:t>
            </a:r>
          </a:p>
          <a:p>
            <a:r>
              <a:rPr lang="en-US" altLang="ko-KR" sz="800" dirty="0" smtClean="0"/>
              <a:t>&lt;link </a:t>
            </a:r>
            <a:r>
              <a:rPr lang="en-US" altLang="ko-KR" sz="800" dirty="0" err="1" smtClean="0"/>
              <a:t>rel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stylesheet</a:t>
            </a:r>
            <a:r>
              <a:rPr lang="en-US" altLang="ko-KR" sz="800" dirty="0" smtClean="0"/>
              <a:t>"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</a:t>
            </a:r>
            <a:r>
              <a:rPr lang="en-US" altLang="ko-KR" sz="800" dirty="0" err="1" smtClean="0"/>
              <a:t>css</a:t>
            </a:r>
            <a:r>
              <a:rPr lang="en-US" altLang="ko-KR" sz="800" dirty="0" smtClean="0"/>
              <a:t>/tourstyle.css"&gt;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&lt;title&gt;TOUR PUZZLE&lt;/title&gt;</a:t>
            </a:r>
          </a:p>
          <a:p>
            <a:r>
              <a:rPr lang="en-US" altLang="ko-KR" sz="800" dirty="0" smtClean="0"/>
              <a:t>&lt;/head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&lt;body&gt;</a:t>
            </a:r>
          </a:p>
          <a:p>
            <a:r>
              <a:rPr lang="en-US" altLang="ko-KR" sz="800" dirty="0" smtClean="0"/>
              <a:t>&lt;div id="wrap"&gt;</a:t>
            </a:r>
          </a:p>
          <a:p>
            <a:r>
              <a:rPr lang="en-US" altLang="ko-KR" sz="800" dirty="0" smtClean="0"/>
              <a:t>&lt;header&gt;</a:t>
            </a:r>
          </a:p>
          <a:p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headerin</a:t>
            </a:r>
            <a:r>
              <a:rPr lang="en-US" altLang="ko-KR" sz="800" dirty="0" smtClean="0"/>
              <a:t>"&gt;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5460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>
            <a:hlinkClick r:id="rId3" action="ppaction://hlinksldjump"/>
          </p:cNvPr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140925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31640" y="105958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&lt;!-- </a:t>
            </a:r>
            <a:r>
              <a:rPr lang="ko-KR" altLang="en-US" sz="800" dirty="0" err="1" smtClean="0"/>
              <a:t>오픈메뉴버튼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--&gt;</a:t>
            </a:r>
            <a:endParaRPr lang="ko-KR" altLang="en-US" sz="800" dirty="0" smtClean="0"/>
          </a:p>
          <a:p>
            <a:r>
              <a:rPr lang="en-US" altLang="ko-KR" sz="800" dirty="0" smtClean="0"/>
              <a:t>&lt;div class="</a:t>
            </a:r>
            <a:r>
              <a:rPr lang="en-US" altLang="ko-KR" sz="800" dirty="0" err="1" smtClean="0"/>
              <a:t>navi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="#"&gt;&lt;span class="</a:t>
            </a:r>
            <a:r>
              <a:rPr lang="en-US" altLang="ko-KR" sz="800" dirty="0" err="1" smtClean="0"/>
              <a:t>fas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fa</a:t>
            </a:r>
            <a:r>
              <a:rPr lang="en-US" altLang="ko-KR" sz="800" dirty="0" smtClean="0"/>
              <a:t>-bars"&gt;&lt;/span&gt;&lt;/a&gt;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&lt;div class="logo"&gt;&lt;a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="images/logo1.png" alt=""&gt;&lt;/a&gt;&lt;/div&gt;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&lt;div class="search"&gt;</a:t>
            </a:r>
          </a:p>
          <a:p>
            <a:r>
              <a:rPr lang="en-US" altLang="ko-KR" sz="800" dirty="0" smtClean="0"/>
              <a:t>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="#"&gt;&lt;span class="</a:t>
            </a:r>
            <a:r>
              <a:rPr lang="en-US" altLang="ko-KR" sz="800" dirty="0" err="1" smtClean="0"/>
              <a:t>fas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fa</a:t>
            </a:r>
            <a:r>
              <a:rPr lang="en-US" altLang="ko-KR" sz="800" dirty="0" smtClean="0"/>
              <a:t>-search"&gt;&lt;/span&gt;&lt;/a&gt;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nav</a:t>
            </a:r>
            <a:r>
              <a:rPr lang="en-US" altLang="ko-KR" sz="800" dirty="0" smtClean="0"/>
              <a:t> id="</a:t>
            </a:r>
            <a:r>
              <a:rPr lang="en-US" altLang="ko-KR" sz="800" dirty="0" err="1" smtClean="0"/>
              <a:t>gnb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&lt;div&gt;TOUR PUZZLE&lt;/div&gt;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투어퍼즐상품</a:t>
            </a:r>
            <a:r>
              <a:rPr lang="en-US" altLang="ko-KR" sz="800" dirty="0" smtClean="0"/>
              <a:t>&lt;/a&gt;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class="depth2"&gt;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영국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프랑스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이탈리아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스페인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체코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오스트리아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스위스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두바이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그외유럽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17630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24328" y="1131590"/>
            <a:ext cx="144016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31640" y="1090354"/>
            <a:ext cx="6120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추천</a:t>
            </a:r>
            <a:r>
              <a:rPr lang="en-US" altLang="ko-KR" sz="800" dirty="0" smtClean="0"/>
              <a:t>SPOT&lt;/a&gt;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class="depth2"&gt;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볼거리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레스토랑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쇼핑체험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호텔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카페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기타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여행후기</a:t>
            </a:r>
            <a:r>
              <a:rPr lang="en-US" altLang="ko-KR" sz="800" dirty="0" smtClean="0"/>
              <a:t>&lt;/a&gt;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class="depth2"&gt;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="#"&gt;BEST</a:t>
            </a:r>
            <a:r>
              <a:rPr lang="ko-KR" altLang="en-US" sz="800" dirty="0" smtClean="0"/>
              <a:t>후기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데이투어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입장권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교통권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err="1" smtClean="0"/>
              <a:t>트랜스퍼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레스토랑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스냅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기타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 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이벤트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쿠폰</a:t>
            </a:r>
            <a:r>
              <a:rPr lang="en-US" altLang="ko-KR" sz="800" dirty="0" smtClean="0"/>
              <a:t>&lt;/a&gt;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class="depth2</a:t>
            </a:r>
            <a:r>
              <a:rPr lang="en-US" altLang="ko-KR" sz="800" dirty="0" smtClean="0"/>
              <a:t>"&gt;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87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548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Thr</a:t>
            </a:r>
            <a:r>
              <a:rPr lang="en-US" altLang="ko-KR" dirty="0" smtClean="0"/>
              <a:t>.  Code ( HTML CODE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L 도형 4">
            <a:hlinkClick r:id="rId2" action="ppaction://hlinksldjump"/>
          </p:cNvPr>
          <p:cNvSpPr/>
          <p:nvPr/>
        </p:nvSpPr>
        <p:spPr>
          <a:xfrm rot="2700000">
            <a:off x="347391" y="2445017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2700000" flipH="1" flipV="1">
            <a:off x="8268272" y="2445018"/>
            <a:ext cx="462908" cy="462908"/>
          </a:xfrm>
          <a:prstGeom prst="corner">
            <a:avLst>
              <a:gd name="adj1" fmla="val 30650"/>
              <a:gd name="adj2" fmla="val 28891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43608" y="843558"/>
            <a:ext cx="6912768" cy="3816424"/>
          </a:xfrm>
          <a:prstGeom prst="roundRect">
            <a:avLst>
              <a:gd name="adj" fmla="val 46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1059582"/>
            <a:ext cx="6120680" cy="338437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24328" y="1059582"/>
            <a:ext cx="1440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3217" y="2129332"/>
            <a:ext cx="86238" cy="1594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03648" y="105958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제휴쿠폰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퍼즐쿠폰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고객센터</a:t>
            </a:r>
            <a:r>
              <a:rPr lang="en-US" altLang="ko-KR" sz="800" dirty="0" smtClean="0"/>
              <a:t>&lt;/a&gt;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class="depth2"&gt;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</a:t>
            </a:r>
            <a:r>
              <a:rPr lang="ko-KR" altLang="en-US" sz="800" dirty="0" smtClean="0"/>
              <a:t>자주 묻는 질문 </a:t>
            </a:r>
            <a:r>
              <a:rPr lang="en-US" altLang="ko-KR" sz="800" dirty="0" smtClean="0"/>
              <a:t>&lt;/a&gt;&lt;/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 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&lt;/</a:t>
            </a:r>
            <a:r>
              <a:rPr lang="en-US" altLang="ko-KR" sz="800" dirty="0" err="1" smtClean="0"/>
              <a:t>nav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searchBar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&lt;input type="search" name="</a:t>
            </a:r>
            <a:r>
              <a:rPr lang="en-US" altLang="ko-KR" sz="800" dirty="0" err="1" smtClean="0"/>
              <a:t>sch</a:t>
            </a:r>
            <a:r>
              <a:rPr lang="en-US" altLang="ko-KR" sz="800" dirty="0" smtClean="0"/>
              <a:t>" id="</a:t>
            </a:r>
            <a:r>
              <a:rPr lang="en-US" altLang="ko-KR" sz="800" dirty="0" err="1" smtClean="0"/>
              <a:t>sch</a:t>
            </a:r>
            <a:r>
              <a:rPr lang="en-US" altLang="ko-KR" sz="800" dirty="0" smtClean="0"/>
              <a:t>" placeholder="</a:t>
            </a:r>
            <a:r>
              <a:rPr lang="ko-KR" altLang="en-US" sz="800" dirty="0" smtClean="0"/>
              <a:t>무엇을 찾으세요</a:t>
            </a:r>
            <a:r>
              <a:rPr lang="en-US" altLang="ko-KR" sz="800" dirty="0" smtClean="0"/>
              <a:t>?"&gt;</a:t>
            </a:r>
            <a:endParaRPr lang="ko-KR" altLang="en-US" sz="800" dirty="0" smtClean="0"/>
          </a:p>
          <a:p>
            <a:r>
              <a:rPr lang="en-US" altLang="ko-KR" sz="800" dirty="0" smtClean="0"/>
              <a:t>&lt;/div&gt;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&lt;/header&gt;</a:t>
            </a:r>
          </a:p>
          <a:p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 &lt;main&gt;</a:t>
            </a:r>
          </a:p>
          <a:p>
            <a:r>
              <a:rPr lang="en-US" altLang="ko-KR" sz="800" dirty="0" smtClean="0"/>
              <a:t>&lt;div id="</a:t>
            </a:r>
            <a:r>
              <a:rPr lang="en-US" altLang="ko-KR" sz="800" dirty="0" err="1" smtClean="0"/>
              <a:t>mainvisual</a:t>
            </a:r>
            <a:r>
              <a:rPr lang="en-US" altLang="ko-KR" sz="800" dirty="0" smtClean="0"/>
              <a:t>"&gt;</a:t>
            </a:r>
          </a:p>
          <a:p>
            <a:r>
              <a:rPr lang="en-US" altLang="ko-KR" sz="800" dirty="0" smtClean="0"/>
              <a:t>&lt;!-- &lt;a </a:t>
            </a:r>
            <a:r>
              <a:rPr lang="en-US" altLang="ko-KR" sz="800" dirty="0" err="1" smtClean="0"/>
              <a:t>href</a:t>
            </a:r>
            <a:r>
              <a:rPr lang="en-US" altLang="ko-KR" sz="800" dirty="0" smtClean="0"/>
              <a:t>="#"&gt;&lt;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="images/6.jpg" alt=""&gt;&lt;/a&gt; --&gt;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 class="slider"&gt;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="images/2.jpg"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="images/3.jpg"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="images/4.jpg"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&lt;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&gt;&lt;</a:t>
            </a:r>
            <a:r>
              <a:rPr lang="en-US" altLang="ko-KR" sz="800" dirty="0" err="1" smtClean="0"/>
              <a:t>img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src</a:t>
            </a:r>
            <a:r>
              <a:rPr lang="en-US" altLang="ko-KR" sz="800" dirty="0" smtClean="0"/>
              <a:t>="images/5.jpg" alt=""&gt;&lt;/</a:t>
            </a:r>
            <a:r>
              <a:rPr lang="en-US" altLang="ko-KR" sz="800" dirty="0" err="1" smtClean="0"/>
              <a:t>li</a:t>
            </a:r>
            <a:r>
              <a:rPr lang="en-US" altLang="ko-KR" sz="800" dirty="0" smtClean="0"/>
              <a:t>&gt;</a:t>
            </a:r>
          </a:p>
          <a:p>
            <a:endParaRPr lang="en-US" altLang="ko-KR" sz="800" dirty="0" smtClean="0"/>
          </a:p>
          <a:p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xmlns="" val="23310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1476</Words>
  <Application>Microsoft Office PowerPoint</Application>
  <PresentationFormat>화면 슬라이드 쇼(16:9)</PresentationFormat>
  <Paragraphs>812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GreenAcademy</dc:creator>
  <cp:lastModifiedBy>GreenAcademy</cp:lastModifiedBy>
  <cp:revision>25</cp:revision>
  <dcterms:created xsi:type="dcterms:W3CDTF">2018-03-08T06:26:35Z</dcterms:created>
  <dcterms:modified xsi:type="dcterms:W3CDTF">2018-03-09T08:29:33Z</dcterms:modified>
</cp:coreProperties>
</file>