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5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7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3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1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2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8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3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8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77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6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CA770-BA83-4C97-9B03-1E1E64042EC7}" type="datetimeFigureOut">
              <a:rPr lang="ko-KR" altLang="en-US" smtClean="0"/>
              <a:t>2018-05-20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D945-E1B6-4BE7-8F16-B6DEA7D85A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ko-KR" altLang="en-US" b="1" dirty="0" err="1" smtClean="0"/>
              <a:t>신신분식</a:t>
            </a:r>
            <a:r>
              <a:rPr lang="ko-KR" altLang="en-US" b="1" dirty="0" smtClean="0"/>
              <a:t> </a:t>
            </a:r>
            <a:r>
              <a:rPr lang="en-US" altLang="ko-KR" dirty="0" smtClean="0"/>
              <a:t>-</a:t>
            </a:r>
            <a:r>
              <a:rPr lang="en-US" altLang="ko-KR" b="1" dirty="0" smtClean="0"/>
              <a:t> </a:t>
            </a:r>
            <a:r>
              <a:rPr lang="en-US" altLang="ko-KR" sz="3000" dirty="0"/>
              <a:t>(</a:t>
            </a:r>
            <a:r>
              <a:rPr lang="ko-KR" altLang="en-US" sz="3000" dirty="0"/>
              <a:t>인천</a:t>
            </a:r>
            <a:r>
              <a:rPr lang="en-US" altLang="ko-KR" sz="3000" dirty="0"/>
              <a:t>)</a:t>
            </a:r>
            <a:r>
              <a:rPr lang="ko-KR" altLang="en-US" sz="3000" dirty="0" err="1"/>
              <a:t>동인천에</a:t>
            </a:r>
            <a:r>
              <a:rPr lang="ko-KR" altLang="en-US" sz="3000" dirty="0"/>
              <a:t> 있는 </a:t>
            </a:r>
            <a:r>
              <a:rPr lang="ko-KR" altLang="en-US" sz="3000" dirty="0" smtClean="0"/>
              <a:t>분식점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482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신신분식\신신분식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333500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9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신신분식\신신분식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347788"/>
            <a:ext cx="41624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신신분식\신신분식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신신분식\신신분식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347788"/>
            <a:ext cx="41624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4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신신분식 - (인천)동인천에 있는 분식점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(인천)동인천에 있는 신신분식</dc:title>
  <dc:creator>yhs</dc:creator>
  <cp:lastModifiedBy>yhs</cp:lastModifiedBy>
  <cp:revision>2</cp:revision>
  <dcterms:created xsi:type="dcterms:W3CDTF">2018-05-19T23:33:31Z</dcterms:created>
  <dcterms:modified xsi:type="dcterms:W3CDTF">2018-05-19T23:42:40Z</dcterms:modified>
</cp:coreProperties>
</file>