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145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0F9-7278-4DBD-BF1E-6F6E8BA51005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1238-53F8-4A2B-B08E-80E49FA27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2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0F9-7278-4DBD-BF1E-6F6E8BA51005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1238-53F8-4A2B-B08E-80E49FA27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2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0F9-7278-4DBD-BF1E-6F6E8BA51005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1238-53F8-4A2B-B08E-80E49FA27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2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0F9-7278-4DBD-BF1E-6F6E8BA51005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1238-53F8-4A2B-B08E-80E49FA27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1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0F9-7278-4DBD-BF1E-6F6E8BA51005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1238-53F8-4A2B-B08E-80E49FA27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6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0F9-7278-4DBD-BF1E-6F6E8BA51005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1238-53F8-4A2B-B08E-80E49FA27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0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0F9-7278-4DBD-BF1E-6F6E8BA51005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1238-53F8-4A2B-B08E-80E49FA27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5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0F9-7278-4DBD-BF1E-6F6E8BA51005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1238-53F8-4A2B-B08E-80E49FA27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21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0F9-7278-4DBD-BF1E-6F6E8BA51005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1238-53F8-4A2B-B08E-80E49FA27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0F9-7278-4DBD-BF1E-6F6E8BA51005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1238-53F8-4A2B-B08E-80E49FA27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0F9-7278-4DBD-BF1E-6F6E8BA51005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1238-53F8-4A2B-B08E-80E49FA27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4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B0F9-7278-4DBD-BF1E-6F6E8BA51005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1238-53F8-4A2B-B08E-80E49FA27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5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8267" y="3136613"/>
            <a:ext cx="3387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00" dirty="0" err="1" smtClean="0">
                <a:latin typeface="+mj-lt"/>
              </a:rPr>
              <a:t>오씨칼국수</a:t>
            </a:r>
            <a:r>
              <a:rPr lang="ko-KR" altLang="en-US" sz="3200" b="1" spc="-100" dirty="0" smtClean="0">
                <a:latin typeface="+mj-lt"/>
              </a:rPr>
              <a:t> </a:t>
            </a:r>
            <a:r>
              <a:rPr lang="en-US" altLang="ko-KR" sz="3200" b="1" spc="-100" dirty="0" smtClean="0">
                <a:latin typeface="+mj-lt"/>
              </a:rPr>
              <a:t>- </a:t>
            </a:r>
            <a:r>
              <a:rPr lang="ko-KR" altLang="en-US" sz="3200" b="1" spc="-100" dirty="0" smtClean="0">
                <a:latin typeface="+mj-lt"/>
              </a:rPr>
              <a:t>대전</a:t>
            </a:r>
            <a:endParaRPr lang="ko-KR" altLang="en-US" sz="3200" b="1" spc="-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357" y="4869200"/>
            <a:ext cx="89482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경기지표가 당신의 사업에 미칠 수 있는 영향 같은 건 없다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당신의 사업이 경기지표에 영향을 줄뿐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그러니 </a:t>
            </a:r>
            <a:r>
              <a:rPr lang="ko-KR" altLang="en-US" sz="1600" dirty="0" smtClean="0"/>
              <a:t>그 놈의 </a:t>
            </a:r>
            <a:r>
              <a:rPr lang="ko-KR" altLang="en-US" sz="1600" dirty="0"/>
              <a:t>경제뉴스로 자기 사업의 경기를 확정하지 말자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세상 </a:t>
            </a:r>
            <a:r>
              <a:rPr lang="ko-KR" altLang="en-US" sz="1600" dirty="0" smtClean="0"/>
              <a:t>망한 것 </a:t>
            </a:r>
            <a:r>
              <a:rPr lang="ko-KR" altLang="en-US" sz="1600" dirty="0"/>
              <a:t>같고</a:t>
            </a:r>
            <a:r>
              <a:rPr lang="en-US" altLang="ko-KR" sz="1600" dirty="0"/>
              <a:t>, </a:t>
            </a:r>
            <a:r>
              <a:rPr lang="ko-KR" altLang="en-US" sz="1600" dirty="0"/>
              <a:t>사방 다 </a:t>
            </a:r>
            <a:r>
              <a:rPr lang="ko-KR" altLang="en-US" sz="1600" dirty="0" smtClean="0"/>
              <a:t>곡 소리 내는 것 </a:t>
            </a:r>
            <a:r>
              <a:rPr lang="ko-KR" altLang="en-US" sz="1600" dirty="0"/>
              <a:t>같아도 곳곳마다 엄동설한에 </a:t>
            </a:r>
            <a:r>
              <a:rPr lang="ko-KR" altLang="en-US" sz="1600" dirty="0" err="1"/>
              <a:t>줄서는</a:t>
            </a:r>
            <a:r>
              <a:rPr lang="ko-KR" altLang="en-US" sz="1600" dirty="0"/>
              <a:t> 식당들이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538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대전오씨칼국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3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2</cp:revision>
  <dcterms:created xsi:type="dcterms:W3CDTF">2019-01-11T21:12:22Z</dcterms:created>
  <dcterms:modified xsi:type="dcterms:W3CDTF">2019-01-11T21:16:42Z</dcterms:modified>
</cp:coreProperties>
</file>