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6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3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4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7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4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F9D6-2539-4FB9-9E8C-9B15289FEC6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AD56-BB58-4F81-9135-264807B8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516" y="3136613"/>
            <a:ext cx="269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smtClean="0"/>
              <a:t>빙수 </a:t>
            </a:r>
            <a:r>
              <a:rPr lang="en-US" altLang="ko-KR" sz="3200" b="1" spc="-100" dirty="0" smtClean="0"/>
              <a:t>- </a:t>
            </a:r>
            <a:r>
              <a:rPr lang="ko-KR" altLang="en-US" sz="3200" b="1" spc="-100" dirty="0" err="1" smtClean="0"/>
              <a:t>불광역</a:t>
            </a:r>
            <a:endParaRPr lang="ko-KR" altLang="en-US" sz="3200" b="1" spc="-100" dirty="0"/>
          </a:p>
        </p:txBody>
      </p:sp>
    </p:spTree>
    <p:extLst>
      <p:ext uri="{BB962C8B-B14F-4D97-AF65-F5344CB8AC3E}">
        <p14:creationId xmlns:p14="http://schemas.microsoft.com/office/powerpoint/2010/main" val="325703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(주)레인디어크리에이티브\오목눈이\빙수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730250"/>
            <a:ext cx="434340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6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(주)레인디어크리에이티브\오목눈이\빙수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(주)레인디어크리에이티브\오목눈이\빙수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(주)레인디어크리에이티브\오목눈이\빙수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(주)레인디어크리에이티브\오목눈이\빙수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2018-11-11T07:46:30Z</dcterms:created>
  <dcterms:modified xsi:type="dcterms:W3CDTF">2018-11-11T07:48:39Z</dcterms:modified>
</cp:coreProperties>
</file>