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B8C3-6388-4AF4-919E-4E1BEAE138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21B-5E2D-4478-AB49-14F62077A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0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B8C3-6388-4AF4-919E-4E1BEAE138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21B-5E2D-4478-AB49-14F62077A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3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B8C3-6388-4AF4-919E-4E1BEAE138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21B-5E2D-4478-AB49-14F62077A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8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B8C3-6388-4AF4-919E-4E1BEAE138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21B-5E2D-4478-AB49-14F62077A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1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B8C3-6388-4AF4-919E-4E1BEAE138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21B-5E2D-4478-AB49-14F62077A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71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B8C3-6388-4AF4-919E-4E1BEAE138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21B-5E2D-4478-AB49-14F62077A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1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B8C3-6388-4AF4-919E-4E1BEAE138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21B-5E2D-4478-AB49-14F62077A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6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B8C3-6388-4AF4-919E-4E1BEAE138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21B-5E2D-4478-AB49-14F62077A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B8C3-6388-4AF4-919E-4E1BEAE138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21B-5E2D-4478-AB49-14F62077A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8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B8C3-6388-4AF4-919E-4E1BEAE138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21B-5E2D-4478-AB49-14F62077A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5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B8C3-6388-4AF4-919E-4E1BEAE138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21B-5E2D-4478-AB49-14F62077A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2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DB8C3-6388-4AF4-919E-4E1BEAE138BF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021B-5E2D-4478-AB49-14F62077A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01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317" y="3136613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00" dirty="0" smtClean="0"/>
              <a:t>빵 </a:t>
            </a:r>
            <a:r>
              <a:rPr lang="en-US" altLang="ko-KR" sz="3200" b="1" spc="-100" dirty="0" smtClean="0"/>
              <a:t>- </a:t>
            </a:r>
            <a:r>
              <a:rPr lang="ko-KR" altLang="en-US" sz="3200" b="1" spc="-100" dirty="0" smtClean="0"/>
              <a:t>건대 대학로</a:t>
            </a:r>
            <a:endParaRPr lang="ko-KR" altLang="en-US" sz="3200" b="1" spc="-100" dirty="0"/>
          </a:p>
        </p:txBody>
      </p:sp>
    </p:spTree>
    <p:extLst>
      <p:ext uri="{BB962C8B-B14F-4D97-AF65-F5344CB8AC3E}">
        <p14:creationId xmlns:p14="http://schemas.microsoft.com/office/powerpoint/2010/main" val="100739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(주)레인디어크리에이티브\오목눈이\빵집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37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화면 슬라이드 쇼(4:3)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2</cp:revision>
  <dcterms:created xsi:type="dcterms:W3CDTF">2018-11-11T07:52:18Z</dcterms:created>
  <dcterms:modified xsi:type="dcterms:W3CDTF">2018-11-11T07:54:31Z</dcterms:modified>
</cp:coreProperties>
</file>