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374E-7DA6-4321-B8F1-92579E56956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5EFE-0E77-4B1A-8C89-8EA394C6D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3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6828" y="3136613"/>
            <a:ext cx="407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>
                <a:latin typeface="+mj-lt"/>
              </a:rPr>
              <a:t>튀김 무한리필 </a:t>
            </a:r>
            <a:r>
              <a:rPr lang="en-US" altLang="ko-KR" sz="3200" b="1" spc="-100" dirty="0" smtClean="0">
                <a:latin typeface="+mj-lt"/>
              </a:rPr>
              <a:t>- </a:t>
            </a:r>
            <a:r>
              <a:rPr lang="ko-KR" altLang="en-US" sz="3200" b="1" spc="-100" dirty="0" err="1" smtClean="0">
                <a:latin typeface="+mj-lt"/>
              </a:rPr>
              <a:t>홍대</a:t>
            </a:r>
            <a:endParaRPr lang="ko-KR" altLang="en-US" sz="3200" b="1" spc="-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4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(주)레인디어크리에이티브\오목눈이\홍대에 있는 가격대비 존맛이라는 튀김 무한리필 맛집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81000"/>
            <a:ext cx="41529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(주)레인디어크리에이티브\오목눈이\홍대에 있는 가격대비 존맛이라는 튀김 무한리필 맛집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(주)레인디어크리에이티브\오목눈이\홍대에 있는 가격대비 존맛이라는 튀김 무한리필 맛집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(주)레인디어크리에이티브\오목눈이\홍대에 있는 가격대비 존맛이라는 튀김 무한리필 맛집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2018-11-11T07:56:27Z</dcterms:created>
  <dcterms:modified xsi:type="dcterms:W3CDTF">2018-11-11T07:58:06Z</dcterms:modified>
</cp:coreProperties>
</file>