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-101" y="-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7B9-726F-40B6-B054-6C8A6A52670C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AB0-FF7C-4CE1-90A2-5EC83E587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1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7B9-726F-40B6-B054-6C8A6A52670C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AB0-FF7C-4CE1-90A2-5EC83E587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66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7B9-726F-40B6-B054-6C8A6A52670C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AB0-FF7C-4CE1-90A2-5EC83E587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16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7B9-726F-40B6-B054-6C8A6A52670C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AB0-FF7C-4CE1-90A2-5EC83E587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04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7B9-726F-40B6-B054-6C8A6A52670C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AB0-FF7C-4CE1-90A2-5EC83E587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5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7B9-726F-40B6-B054-6C8A6A52670C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AB0-FF7C-4CE1-90A2-5EC83E587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9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7B9-726F-40B6-B054-6C8A6A52670C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AB0-FF7C-4CE1-90A2-5EC83E587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7B9-726F-40B6-B054-6C8A6A52670C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AB0-FF7C-4CE1-90A2-5EC83E587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06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7B9-726F-40B6-B054-6C8A6A52670C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AB0-FF7C-4CE1-90A2-5EC83E587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25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7B9-726F-40B6-B054-6C8A6A52670C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AB0-FF7C-4CE1-90A2-5EC83E587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25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7B9-726F-40B6-B054-6C8A6A52670C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AB0-FF7C-4CE1-90A2-5EC83E587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13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77B9-726F-40B6-B054-6C8A6A52670C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8AB0-FF7C-4CE1-90A2-5EC83E587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1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714" y="3136613"/>
            <a:ext cx="846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00" dirty="0" smtClean="0"/>
              <a:t>프랑스 전통음식점 </a:t>
            </a:r>
            <a:r>
              <a:rPr lang="ko-KR" altLang="en-US" sz="3200" b="1" spc="-100" dirty="0" err="1" smtClean="0"/>
              <a:t>갈레트갈랑</a:t>
            </a:r>
            <a:r>
              <a:rPr lang="ko-KR" altLang="en-US" sz="3200" b="1" spc="-100" dirty="0" smtClean="0"/>
              <a:t> </a:t>
            </a:r>
            <a:r>
              <a:rPr lang="en-US" altLang="ko-KR" sz="3200" b="1" spc="-100" dirty="0" smtClean="0"/>
              <a:t>- </a:t>
            </a:r>
            <a:r>
              <a:rPr lang="ko-KR" altLang="en-US" sz="3200" b="1" spc="-100" dirty="0" smtClean="0"/>
              <a:t>제주 </a:t>
            </a:r>
            <a:r>
              <a:rPr lang="ko-KR" altLang="en-US" sz="3200" b="1" spc="-100" dirty="0" err="1" smtClean="0"/>
              <a:t>동복리</a:t>
            </a:r>
            <a:endParaRPr lang="ko-KR" altLang="en-US" sz="3200" b="1" spc="-100" dirty="0"/>
          </a:p>
        </p:txBody>
      </p:sp>
    </p:spTree>
    <p:extLst>
      <p:ext uri="{BB962C8B-B14F-4D97-AF65-F5344CB8AC3E}">
        <p14:creationId xmlns:p14="http://schemas.microsoft.com/office/powerpoint/2010/main" val="1208501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yhs\Desktop\(주)레인디어크리에이티브\오목눈이\갈레트갈랑 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0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yhs\Desktop\(주)레인디어크리에이티브\오목눈이\갈레트갈랑 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00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yhs\Desktop\(주)레인디어크리에이티브\오목눈이\갈레트갈랑 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00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yhs\Desktop\(주)레인디어크리에이티브\오목눈이\갈레트갈랑 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00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yhs\Desktop\(주)레인디어크리에이티브\오목눈이\갈레트갈랑 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0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hs\Desktop\(주)레인디어크리에이티브\오목눈이\갈레트갈랑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571500"/>
            <a:ext cx="8572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03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hs\Desktop\(주)레인디어크리에이티브\오목눈이\갈레트갈랑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5486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0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hs\Desktop\(주)레인디어크리에이티브\오목눈이\갈레트갈랑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0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yhs\Desktop\(주)레인디어크리에이티브\오목눈이\갈레트갈랑 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0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yhs\Desktop\(주)레인디어크리에이티브\오목눈이\갈레트갈랑 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0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yhs\Desktop\(주)레인디어크리에이티브\오목눈이\갈레트갈랑 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0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yhs\Desktop\(주)레인디어크리에이티브\오목눈이\갈레트갈랑 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0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yhs\Desktop\(주)레인디어크리에이티브\오목눈이\갈레트갈랑 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0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화면 슬라이드 쇼(4:3)</PresentationFormat>
  <Paragraphs>1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yhs</dc:creator>
  <cp:lastModifiedBy>yhs</cp:lastModifiedBy>
  <cp:revision>3</cp:revision>
  <dcterms:created xsi:type="dcterms:W3CDTF">2018-11-11T07:36:42Z</dcterms:created>
  <dcterms:modified xsi:type="dcterms:W3CDTF">2018-11-11T07:40:42Z</dcterms:modified>
</cp:coreProperties>
</file>