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8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8DA3-FDDB-4ED7-B4B8-0E868BC2FB69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0F13-3451-49A9-93DD-C2FD9429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5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168" y="3075057"/>
            <a:ext cx="4347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 err="1" smtClean="0"/>
              <a:t>감성타코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err="1" smtClean="0"/>
              <a:t>합정점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7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누나한테 넘겨줄 자료\음식점 참고 사진 참고 자료\감성타코 합정점\감성타코 합정점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81000"/>
            <a:ext cx="58991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누나한테 넘겨줄 자료\음식점 참고 사진 참고 자료\감성타코 합정점\감성타코 합정점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5600" y="381000"/>
            <a:ext cx="5892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누나한테 넘겨줄 자료\음식점 참고 사진 참고 자료\감성타코 합정점\감성타코 합정점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38300" y="381000"/>
            <a:ext cx="5867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2018-01-22T20:22:43Z</dcterms:created>
  <dcterms:modified xsi:type="dcterms:W3CDTF">2018-01-22T20:39:05Z</dcterms:modified>
</cp:coreProperties>
</file>