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D3DE-3B41-47C5-ACBE-B347504B52A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6470-E336-42B1-A45A-1252EF612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5317" y="2859614"/>
            <a:ext cx="26933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err="1" smtClean="0">
                <a:latin typeface="+mj-lt"/>
              </a:rPr>
              <a:t>쌀국수</a:t>
            </a:r>
            <a:r>
              <a:rPr lang="ko-KR" altLang="en-US" sz="3200" b="1" spc="-100" dirty="0" smtClean="0">
                <a:latin typeface="+mj-lt"/>
              </a:rPr>
              <a:t> </a:t>
            </a:r>
            <a:r>
              <a:rPr lang="en-US" altLang="ko-KR" sz="3200" b="1" spc="-100" dirty="0" smtClean="0">
                <a:latin typeface="+mj-lt"/>
              </a:rPr>
              <a:t>- </a:t>
            </a:r>
            <a:r>
              <a:rPr lang="ko-KR" altLang="en-US" sz="3200" b="1" spc="-100" dirty="0" smtClean="0">
                <a:latin typeface="+mj-lt"/>
              </a:rPr>
              <a:t>종각</a:t>
            </a:r>
            <a:endParaRPr lang="en-US" altLang="ko-KR" sz="3200" b="1" spc="-100" dirty="0" smtClean="0">
              <a:latin typeface="+mj-lt"/>
            </a:endParaRPr>
          </a:p>
          <a:p>
            <a:endParaRPr lang="en-US" altLang="ko-KR" spc="-100" dirty="0" smtClean="0"/>
          </a:p>
          <a:p>
            <a:r>
              <a:rPr lang="ko-KR" altLang="en-US" spc="-100" dirty="0" smtClean="0"/>
              <a:t>◎ </a:t>
            </a:r>
            <a:r>
              <a:rPr lang="ko-KR" altLang="en-US" spc="-100" dirty="0" err="1" smtClean="0"/>
              <a:t>분짜라붐</a:t>
            </a:r>
            <a:r>
              <a:rPr lang="ko-KR" altLang="en-US" spc="-100" dirty="0" smtClean="0"/>
              <a:t> </a:t>
            </a:r>
            <a:r>
              <a:rPr lang="en-US" altLang="ko-KR" spc="-100" dirty="0" smtClean="0"/>
              <a:t>- </a:t>
            </a:r>
            <a:r>
              <a:rPr lang="ko-KR" altLang="en-US" spc="-100" dirty="0" err="1" smtClean="0"/>
              <a:t>혼밥</a:t>
            </a:r>
            <a:r>
              <a:rPr lang="ko-KR" altLang="en-US" spc="-100" dirty="0" smtClean="0"/>
              <a:t> 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8395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부엉이\쌀국수 - 분짜라붐 - 종각- 혼밥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0425"/>
            <a:ext cx="6858000" cy="513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1</cp:revision>
  <dcterms:created xsi:type="dcterms:W3CDTF">2018-11-10T10:49:08Z</dcterms:created>
  <dcterms:modified xsi:type="dcterms:W3CDTF">2018-11-10T10:51:58Z</dcterms:modified>
</cp:coreProperties>
</file>