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3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51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4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9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9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6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32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1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5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30DFC-EFBD-4CCE-A9BA-DB07351588F2}" type="datetimeFigureOut">
              <a:rPr lang="ko-KR" altLang="en-US" smtClean="0"/>
              <a:t>2018-12-28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5F4A-D2AD-4D6C-9390-4B7B61228B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00" y="5085230"/>
            <a:ext cx="6328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#</a:t>
            </a:r>
            <a:r>
              <a:rPr lang="ko-KR" altLang="en-US" dirty="0" smtClean="0"/>
              <a:t>임병주 산동칼국수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칼국수맛집</a:t>
            </a:r>
            <a:endParaRPr lang="ko-KR" altLang="en-US" dirty="0" smtClean="0"/>
          </a:p>
          <a:p>
            <a:pPr>
              <a:lnSpc>
                <a:spcPct val="80000"/>
              </a:lnSpc>
            </a:pPr>
            <a:endParaRPr lang="ko-KR" altLang="en-US" dirty="0" smtClean="0"/>
          </a:p>
          <a:p>
            <a:pPr>
              <a:lnSpc>
                <a:spcPct val="80000"/>
              </a:lnSpc>
            </a:pPr>
            <a:r>
              <a:rPr lang="ko-KR" altLang="en-US" dirty="0" err="1" smtClean="0"/>
              <a:t>수타면과</a:t>
            </a:r>
            <a:r>
              <a:rPr lang="ko-KR" altLang="en-US" dirty="0" smtClean="0"/>
              <a:t> 만두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endParaRPr lang="ko-KR" altLang="en-US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/>
              <a:t> 주소는 서초동 </a:t>
            </a:r>
            <a:r>
              <a:rPr lang="en-US" altLang="ko-KR" dirty="0" smtClean="0"/>
              <a:t>1365</a:t>
            </a:r>
            <a:r>
              <a:rPr lang="ko-KR" altLang="en-US" dirty="0" smtClean="0"/>
              <a:t>번지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발렛무료</a:t>
            </a:r>
            <a:r>
              <a:rPr lang="en-US" altLang="ko-KR" dirty="0" smtClean="0"/>
              <a:t>) @ </a:t>
            </a:r>
            <a:r>
              <a:rPr lang="ko-KR" altLang="en-US" dirty="0" smtClean="0"/>
              <a:t>임병주 산동 칼국수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3922" y="3136613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smtClean="0"/>
              <a:t>임병주 산동 칼국수</a:t>
            </a:r>
          </a:p>
        </p:txBody>
      </p:sp>
    </p:spTree>
    <p:extLst>
      <p:ext uri="{BB962C8B-B14F-4D97-AF65-F5344CB8AC3E}">
        <p14:creationId xmlns:p14="http://schemas.microsoft.com/office/powerpoint/2010/main" val="47378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원앙\임병주 산동 칼국수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56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원앙\임병주 산동 칼국수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01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원앙\임병주 산동 칼국수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01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원앙\임병주 산동 칼국수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01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원앙\임병주 산동 칼국수 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847725"/>
            <a:ext cx="51625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01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화면 슬라이드 쇼(4:3)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2</cp:revision>
  <dcterms:created xsi:type="dcterms:W3CDTF">2018-12-27T19:25:07Z</dcterms:created>
  <dcterms:modified xsi:type="dcterms:W3CDTF">2018-12-27T19:32:54Z</dcterms:modified>
</cp:coreProperties>
</file>