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6" autoAdjust="0"/>
  </p:normalViewPr>
  <p:slideViewPr>
    <p:cSldViewPr showGuides="1">
      <p:cViewPr varScale="1">
        <p:scale>
          <a:sx n="75" d="100"/>
          <a:sy n="75" d="100"/>
        </p:scale>
        <p:origin x="-91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8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9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5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87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6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3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1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4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9F2A1-3B32-401A-9CF0-185CE448628E}" type="datetimeFigureOut">
              <a:rPr lang="ko-KR" altLang="en-US" smtClean="0"/>
              <a:t>2018-04-17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172E-0064-41BF-8F01-60DE179A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7952" y="2921169"/>
            <a:ext cx="7568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 err="1" smtClean="0"/>
              <a:t>수요미식회에서</a:t>
            </a:r>
            <a:r>
              <a:rPr lang="ko-KR" altLang="en-US" sz="3500" b="1" dirty="0" smtClean="0"/>
              <a:t> 극찬한 </a:t>
            </a:r>
            <a:r>
              <a:rPr lang="en-US" altLang="ko-KR" sz="3500" b="1" dirty="0" smtClean="0"/>
              <a:t>&lt;</a:t>
            </a:r>
            <a:r>
              <a:rPr lang="ko-KR" altLang="en-US" sz="3500" b="1" dirty="0" smtClean="0"/>
              <a:t>곱창 </a:t>
            </a:r>
            <a:r>
              <a:rPr lang="ko-KR" altLang="en-US" sz="3500" b="1" dirty="0" err="1" smtClean="0"/>
              <a:t>맛집</a:t>
            </a:r>
            <a:r>
              <a:rPr lang="en-US" altLang="ko-KR" sz="3500" b="1" dirty="0" smtClean="0"/>
              <a:t>&gt;</a:t>
            </a:r>
          </a:p>
          <a:p>
            <a:r>
              <a:rPr lang="en-US" altLang="ko-KR" sz="2500" dirty="0" smtClean="0"/>
              <a:t>- GD</a:t>
            </a:r>
            <a:r>
              <a:rPr lang="ko-KR" altLang="en-US" sz="2500" dirty="0" smtClean="0"/>
              <a:t>도 단골이라고</a:t>
            </a:r>
            <a:endParaRPr lang="ko-KR" altLang="en-US" sz="2500" dirty="0"/>
          </a:p>
        </p:txBody>
      </p:sp>
      <p:sp>
        <p:nvSpPr>
          <p:cNvPr id="5" name="TextBox 4"/>
          <p:cNvSpPr txBox="1"/>
          <p:nvPr/>
        </p:nvSpPr>
        <p:spPr>
          <a:xfrm>
            <a:off x="-36640" y="5633464"/>
            <a:ext cx="91707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참고 </a:t>
            </a:r>
            <a:r>
              <a:rPr lang="en-US" altLang="ko-KR" sz="1200" dirty="0" smtClean="0"/>
              <a:t>: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유명블로거들이</a:t>
            </a:r>
            <a:r>
              <a:rPr lang="ko-KR" altLang="en-US" sz="1200" dirty="0" smtClean="0"/>
              <a:t> 정리한 </a:t>
            </a:r>
            <a:r>
              <a:rPr lang="ko-KR" altLang="en-US" sz="1200" dirty="0" err="1" smtClean="0"/>
              <a:t>맛집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선  </a:t>
            </a:r>
            <a:r>
              <a:rPr lang="en-US" altLang="ko-KR" sz="1200" dirty="0" smtClean="0"/>
              <a:t>–</a:t>
            </a:r>
          </a:p>
          <a:p>
            <a:endParaRPr lang="en-US" altLang="ko-KR" dirty="0" smtClean="0"/>
          </a:p>
          <a:p>
            <a:r>
              <a:rPr lang="en-US" altLang="ko-KR" sz="1200" dirty="0" smtClean="0"/>
              <a:t>https://www.facebook.com/seoulunch/?hc_ref=ARRBnFgkplrehWUYEh9ue9Parmi2cAZvnNiscLHsVDp7E5q8Dk8lt8w4LFFN7LnUTFY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56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yhs\Desktop\발구지\곱창 맛집 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yhs\Desktop\발구지\곱창 맛집 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yhs\Desktop\발구지\곱창 맛집 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64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발구지\곱창 맛집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381000"/>
            <a:ext cx="406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발구지\곱창 맛집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발구지\곱창 맛집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발구지\곱창 맛집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hs\Desktop\발구지\곱창 맛집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hs\Desktop\발구지\곱창 맛집 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yhs\Desktop\발구지\곱창 맛집 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hs\Desktop\발구지\곱창 맛집 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화면 슬라이드 쇼(4:3)</PresentationFormat>
  <Paragraphs>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1</cp:revision>
  <dcterms:created xsi:type="dcterms:W3CDTF">2018-04-16T23:18:27Z</dcterms:created>
  <dcterms:modified xsi:type="dcterms:W3CDTF">2018-04-16T23:25:51Z</dcterms:modified>
</cp:coreProperties>
</file>