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5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0513-2480-485F-B700-C72684337497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55C1-5A2C-4459-B2DC-D8F43159A1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4948" y="3136613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smtClean="0"/>
              <a:t>을지로</a:t>
            </a:r>
            <a:r>
              <a:rPr lang="en-US" altLang="ko-KR" sz="3200" b="1" spc="-100" dirty="0"/>
              <a:t> </a:t>
            </a:r>
            <a:r>
              <a:rPr lang="en-US" altLang="ko-KR" sz="3200" b="1" spc="-100" dirty="0" smtClean="0"/>
              <a:t>- </a:t>
            </a:r>
            <a:r>
              <a:rPr lang="ko-KR" altLang="en-US" sz="3200" b="1" spc="-100" dirty="0" err="1" smtClean="0"/>
              <a:t>아리의숲</a:t>
            </a:r>
            <a:endParaRPr lang="ko-KR" altLang="en-US" sz="3200" b="1" spc="-100" dirty="0"/>
          </a:p>
        </p:txBody>
      </p:sp>
    </p:spTree>
    <p:extLst>
      <p:ext uri="{BB962C8B-B14F-4D97-AF65-F5344CB8AC3E}">
        <p14:creationId xmlns:p14="http://schemas.microsoft.com/office/powerpoint/2010/main" val="162221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-dev-repository\older-sister-project\음식점 참고 사진 자료\ㅎ - 기타\맛점-아리의 숲 - 을지로\을지로-맛점-아리의숲 - 참고사진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503238"/>
            <a:ext cx="5851525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9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git-dev-repository\older-sister-project\음식점 참고 사진 자료\ㅎ - 기타\맛점-아리의 숲 - 을지로\을지로-맛점-아리의숲  - 참고사진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4175"/>
            <a:ext cx="6096000" cy="6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9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-dev-repository\older-sister-project\음식점 참고 사진 자료\ㅎ - 기타\맛점-아리의 숲 - 을지로\을지로-맛점-아리의숲  - 참고사진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503238"/>
            <a:ext cx="5851525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09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2018-08-28T21:27:32Z</dcterms:created>
  <dcterms:modified xsi:type="dcterms:W3CDTF">2018-08-28T21:29:58Z</dcterms:modified>
</cp:coreProperties>
</file>