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-101" y="-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C03E-5295-4B11-8268-88BB8A49421A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47BE-E31B-4915-BBFE-424DCB51E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4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C03E-5295-4B11-8268-88BB8A49421A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47BE-E31B-4915-BBFE-424DCB51E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32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C03E-5295-4B11-8268-88BB8A49421A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47BE-E31B-4915-BBFE-424DCB51E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6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C03E-5295-4B11-8268-88BB8A49421A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47BE-E31B-4915-BBFE-424DCB51E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95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C03E-5295-4B11-8268-88BB8A49421A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47BE-E31B-4915-BBFE-424DCB51E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5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C03E-5295-4B11-8268-88BB8A49421A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47BE-E31B-4915-BBFE-424DCB51E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81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C03E-5295-4B11-8268-88BB8A49421A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47BE-E31B-4915-BBFE-424DCB51E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C03E-5295-4B11-8268-88BB8A49421A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47BE-E31B-4915-BBFE-424DCB51E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5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C03E-5295-4B11-8268-88BB8A49421A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47BE-E31B-4915-BBFE-424DCB51E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75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C03E-5295-4B11-8268-88BB8A49421A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47BE-E31B-4915-BBFE-424DCB51E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31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C03E-5295-4B11-8268-88BB8A49421A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47BE-E31B-4915-BBFE-424DCB51E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30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5C03E-5295-4B11-8268-88BB8A49421A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447BE-E31B-4915-BBFE-424DCB51E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2445" y="3136613"/>
            <a:ext cx="4479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/>
              <a:t>이자카야</a:t>
            </a:r>
            <a:r>
              <a:rPr lang="ko-KR" altLang="en-US" sz="3200" b="1" dirty="0" smtClean="0"/>
              <a:t> 오조 </a:t>
            </a:r>
            <a:r>
              <a:rPr lang="en-US" altLang="ko-KR" sz="3200" b="1" dirty="0" smtClean="0"/>
              <a:t>- </a:t>
            </a:r>
            <a:r>
              <a:rPr lang="ko-KR" altLang="en-US" sz="3200" b="1" dirty="0" smtClean="0"/>
              <a:t>압구정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4716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hs\Desktop\이자카야 오조 - 압구정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524000" y="384175"/>
            <a:ext cx="6096000" cy="608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21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yhs\Desktop\이자카야 오조 - 압구정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21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yhs\Desktop\이자카야 오조 - 압구정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524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21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yhs\Desktop\이자카야 오조 - 압구정 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4175"/>
            <a:ext cx="6096000" cy="608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32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화면 슬라이드 쇼(4:3)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yhs</dc:creator>
  <cp:lastModifiedBy>yhs</cp:lastModifiedBy>
  <cp:revision>2</cp:revision>
  <dcterms:created xsi:type="dcterms:W3CDTF">2018-08-28T21:20:20Z</dcterms:created>
  <dcterms:modified xsi:type="dcterms:W3CDTF">2018-08-28T21:22:57Z</dcterms:modified>
</cp:coreProperties>
</file>