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0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9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3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9619-175A-493F-BEFC-CF7A44AD61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512B-1A37-4340-A51D-6FB6FA347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57" y="3075057"/>
            <a:ext cx="7455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 err="1" smtClean="0"/>
              <a:t>깜빠뉴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진해에 요즘 뜨는 빵집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743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누나한테 넘겨줄 자료\음식점 참고 사진 참고 자료\깜빠뉴 - 진해에 요즘 뜨는 빵집\진해에 요즘 뜨는 빵집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누나한테 넘겨줄 자료\음식점 참고 사진 참고 자료\깜빠뉴 - 진해에 요즘 뜨는 빵집\진해에 요즘 뜨는 빵집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누나한테 넘겨줄 자료\음식점 참고 사진 참고 자료\깜빠뉴 - 진해에 요즘 뜨는 빵집\진해에 요즘 뜨는 빵집 - 참고사진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누나한테 넘겨줄 자료\음식점 참고 사진 참고 자료\깜빠뉴 - 진해에 요즘 뜨는 빵집\진해에 요즘 뜨는 빵집 - 참고사진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누나한테 넘겨줄 자료\음식점 참고 사진 참고 자료\깜빠뉴 - 진해에 요즘 뜨는 빵집\진해에 요즘 뜨는 빵집 - 참고사진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누나한테 넘겨줄 자료\음식점 참고 사진 참고 자료\깜빠뉴 - 진해에 요즘 뜨는 빵집\진해에 요즘 뜨는 빵집 - 참고사진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누나한테 넘겨줄 자료\음식점 참고 사진 참고 자료\깜빠뉴 - 진해에 요즘 뜨는 빵집\진해에 요즘 뜨는 빵집 - 참고사진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누나한테 넘겨줄 자료\음식점 참고 사진 참고 자료\깜빠뉴 - 진해에 요즘 뜨는 빵집\진해에 요즘 뜨는 빵집 - 참고사진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0400" y="-1447800"/>
            <a:ext cx="130048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2018-01-22T20:29:19Z</dcterms:created>
  <dcterms:modified xsi:type="dcterms:W3CDTF">2018-01-22T20:37:55Z</dcterms:modified>
</cp:coreProperties>
</file>