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91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1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1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78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4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6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3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8525-A2B5-4B3D-B24E-168643ABEA0C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0BDF-A093-41CB-B3E3-01E12550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1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734" y="3075057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 smtClean="0"/>
              <a:t>명랑시대 핫도그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457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누나한테 넘겨줄 자료\음식점 참고 사진 참고 자료\명랑시대 핫도그\명랑시대 핫도그 - 참고사진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8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누나한테 넘겨줄 자료\음식점 참고 사진 참고 자료\명랑시대 핫도그\명랑시대 핫도그 - 참고사진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누나한테 넘겨줄 자료\음식점 참고 사진 참고 자료\명랑시대 핫도그\명랑시대 핫도그 - 참고사진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3</cp:revision>
  <dcterms:created xsi:type="dcterms:W3CDTF">2018-01-22T20:31:48Z</dcterms:created>
  <dcterms:modified xsi:type="dcterms:W3CDTF">2018-01-22T20:36:21Z</dcterms:modified>
</cp:coreProperties>
</file>