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-91" y="-1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C666-AD0D-4ED9-A4DF-CD6B039FC63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3599-76E1-4D59-9F99-9EB3693D4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62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C666-AD0D-4ED9-A4DF-CD6B039FC63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3599-76E1-4D59-9F99-9EB3693D4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49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C666-AD0D-4ED9-A4DF-CD6B039FC63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3599-76E1-4D59-9F99-9EB3693D4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06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C666-AD0D-4ED9-A4DF-CD6B039FC63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3599-76E1-4D59-9F99-9EB3693D4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36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C666-AD0D-4ED9-A4DF-CD6B039FC63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3599-76E1-4D59-9F99-9EB3693D4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07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C666-AD0D-4ED9-A4DF-CD6B039FC63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3599-76E1-4D59-9F99-9EB3693D4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99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C666-AD0D-4ED9-A4DF-CD6B039FC63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3599-76E1-4D59-9F99-9EB3693D4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46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C666-AD0D-4ED9-A4DF-CD6B039FC63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3599-76E1-4D59-9F99-9EB3693D4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25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C666-AD0D-4ED9-A4DF-CD6B039FC63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3599-76E1-4D59-9F99-9EB3693D4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78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C666-AD0D-4ED9-A4DF-CD6B039FC63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3599-76E1-4D59-9F99-9EB3693D4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7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C666-AD0D-4ED9-A4DF-CD6B039FC63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3599-76E1-4D59-9F99-9EB3693D4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9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C666-AD0D-4ED9-A4DF-CD6B039FC63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F3599-76E1-4D59-9F99-9EB3693D4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32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3668" y="3075057"/>
            <a:ext cx="70166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 smtClean="0"/>
              <a:t>유뽕</a:t>
            </a:r>
            <a:r>
              <a:rPr lang="ko-KR" altLang="en-US" sz="4000" dirty="0" smtClean="0"/>
              <a:t> </a:t>
            </a:r>
            <a:endParaRPr lang="en-US" altLang="ko-KR" sz="4000" dirty="0" smtClean="0"/>
          </a:p>
          <a:p>
            <a:pPr algn="ctr"/>
            <a:r>
              <a:rPr lang="en-US" altLang="ko-KR" sz="4000" dirty="0"/>
              <a:t>(</a:t>
            </a:r>
            <a:r>
              <a:rPr lang="ko-KR" altLang="en-US" sz="4000" dirty="0"/>
              <a:t>새싹채소 유린기와 해물짬뽕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3140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hs\Desktop\누나한테 넘겨줄 자료\음식점 참고 사진 참고 자료\유뽕\유뽕 - 참고사진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381000"/>
            <a:ext cx="48006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6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hs\Desktop\누나한테 넘겨줄 자료\음식점 참고 사진 참고 자료\유뽕\유뽕 - 참고사진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74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화면 슬라이드 쇼(4:3)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yhs</dc:creator>
  <cp:lastModifiedBy>yhs</cp:lastModifiedBy>
  <cp:revision>3</cp:revision>
  <dcterms:created xsi:type="dcterms:W3CDTF">2018-01-22T20:33:18Z</dcterms:created>
  <dcterms:modified xsi:type="dcterms:W3CDTF">2018-01-22T20:46:05Z</dcterms:modified>
</cp:coreProperties>
</file>