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-586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6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4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2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2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7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9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26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8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7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1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C71F3-E863-48BB-9156-2C0871FA3880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48D2-B0B2-4517-8AD3-AF6379A4EB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85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500" b="1" dirty="0" smtClean="0"/>
              <a:t>집에서 간단하게 해먹는 짬뽕 라면</a:t>
            </a:r>
            <a:endParaRPr lang="ko-KR" alt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4509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yhs\Desktop\마약 라면 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747713"/>
            <a:ext cx="455295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yhs\Desktop\마약 라면 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1538288"/>
            <a:ext cx="45434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마약 라면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466725"/>
            <a:ext cx="4524375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7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마약 라면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38188"/>
            <a:ext cx="45720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yhs\Desktop\마약 라면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66750"/>
            <a:ext cx="4572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hs\Desktop\마약 라면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466725"/>
            <a:ext cx="4524375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yhs\Desktop\마약 라면 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704850"/>
            <a:ext cx="45339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yhs\Desktop\마약 라면 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671513"/>
            <a:ext cx="4505325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yhs\Desktop\마약 라면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642938"/>
            <a:ext cx="45339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yhs\Desktop\마약 라면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595313"/>
            <a:ext cx="4524375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화면 슬라이드 쇼(4:3)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집에서 간단하게 해먹는 짬뽕 라면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집에서 간단하게 해먹는 짬뽕 라면</dc:title>
  <dc:creator>yhs</dc:creator>
  <cp:lastModifiedBy>yhs</cp:lastModifiedBy>
  <cp:revision>1</cp:revision>
  <dcterms:created xsi:type="dcterms:W3CDTF">2018-05-03T14:24:51Z</dcterms:created>
  <dcterms:modified xsi:type="dcterms:W3CDTF">2018-05-03T14:32:16Z</dcterms:modified>
</cp:coreProperties>
</file>