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2" d="100"/>
          <a:sy n="72" d="100"/>
        </p:scale>
        <p:origin x="-101" y="-18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8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8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32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8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50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4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2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5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13C7-7492-4EF8-B0B3-5115433829C4}" type="datetimeFigureOut">
              <a:rPr lang="ko-KR" altLang="en-US" smtClean="0"/>
              <a:t>2018-08-25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4ED1-DEC7-49D0-A311-63925D0EA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8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8168" y="3075057"/>
            <a:ext cx="4860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4000" dirty="0" smtClean="0"/>
              <a:t>커피한약</a:t>
            </a:r>
            <a:r>
              <a:rPr lang="ko-KR" altLang="en-US" sz="4000" dirty="0"/>
              <a:t>방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- </a:t>
            </a:r>
            <a:r>
              <a:rPr lang="ko-KR" altLang="en-US" sz="4000" dirty="0" smtClean="0"/>
              <a:t>을지</a:t>
            </a:r>
            <a:r>
              <a:rPr lang="ko-KR" altLang="en-US" sz="4000" dirty="0"/>
              <a:t>로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51400" y="5109071"/>
            <a:ext cx="8105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을지로의 커피한약방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이런 </a:t>
            </a:r>
            <a:r>
              <a:rPr lang="ko-KR" altLang="en-US" dirty="0" err="1" smtClean="0"/>
              <a:t>앤틱하고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아늑한느낌의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커피방은</a:t>
            </a:r>
            <a:r>
              <a:rPr lang="ko-KR" altLang="en-US" dirty="0" smtClean="0"/>
              <a:t> 처음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-----------------------------------------</a:t>
            </a:r>
          </a:p>
          <a:p>
            <a:r>
              <a:rPr lang="ko-KR" altLang="en-US" dirty="0" smtClean="0"/>
              <a:t>이연경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여기 </a:t>
            </a:r>
            <a:r>
              <a:rPr lang="ko-KR" altLang="en-US" dirty="0" err="1" smtClean="0"/>
              <a:t>특색있어요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맞은편 집도 같은 계열이고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빵이 맛있습니다</a:t>
            </a:r>
            <a:r>
              <a:rPr lang="en-US" altLang="ko-KR" dirty="0" smtClean="0"/>
              <a:t>~ ^^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21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yhs\Desktop\커피한약방 ( 을지로 ) - 참고사진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9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hs\Desktop\커피한약방 ( 을지로 ) - 참고사진 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9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yhs\Desktop\커피한약방 ( 을지로 ) - 참고사진 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0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화면 슬라이드 쇼(4:3)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yhs</dc:creator>
  <cp:lastModifiedBy>yhs</cp:lastModifiedBy>
  <cp:revision>3</cp:revision>
  <dcterms:created xsi:type="dcterms:W3CDTF">2018-08-25T11:07:14Z</dcterms:created>
  <dcterms:modified xsi:type="dcterms:W3CDTF">2018-08-25T11:10:56Z</dcterms:modified>
</cp:coreProperties>
</file>