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-86" y="-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6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6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5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C209-6A19-4E64-9354-BDB4CC632AD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DADA-F981-4320-978E-87B6655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5920" y="2782669"/>
            <a:ext cx="46121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00" dirty="0" smtClean="0">
                <a:latin typeface="+mj-lt"/>
              </a:rPr>
              <a:t>제주 </a:t>
            </a:r>
            <a:r>
              <a:rPr lang="ko-KR" altLang="en-US" sz="3000" b="1" spc="-100" dirty="0" err="1" smtClean="0">
                <a:latin typeface="+mj-lt"/>
              </a:rPr>
              <a:t>올레</a:t>
            </a:r>
            <a:r>
              <a:rPr lang="ko-KR" altLang="en-US" sz="3000" b="1" spc="-100" dirty="0" smtClean="0">
                <a:latin typeface="+mj-lt"/>
              </a:rPr>
              <a:t> 냉면</a:t>
            </a:r>
            <a:endParaRPr lang="en-US" altLang="ko-KR" sz="3000" b="1" spc="-1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- </a:t>
            </a:r>
            <a:r>
              <a:rPr lang="ko-KR" altLang="en-US" dirty="0" smtClean="0">
                <a:latin typeface="+mj-lt"/>
              </a:rPr>
              <a:t>육전과 </a:t>
            </a:r>
            <a:r>
              <a:rPr lang="ko-KR" altLang="en-US" dirty="0" err="1" smtClean="0">
                <a:latin typeface="+mj-lt"/>
              </a:rPr>
              <a:t>코다리로</a:t>
            </a:r>
            <a:r>
              <a:rPr lang="ko-KR" altLang="en-US" dirty="0" smtClean="0">
                <a:latin typeface="+mj-lt"/>
              </a:rPr>
              <a:t> 만들어진 양념장이 일품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24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제주올레냉면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7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제주올레냉면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7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1</cp:revision>
  <dcterms:created xsi:type="dcterms:W3CDTF">2018-06-10T15:01:15Z</dcterms:created>
  <dcterms:modified xsi:type="dcterms:W3CDTF">2018-06-10T15:05:03Z</dcterms:modified>
</cp:coreProperties>
</file>