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5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5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0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3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6F63-329B-4DA2-8C0C-319C5220DBCB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CEEB-BF77-4153-8E1F-46EB755E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067753"/>
            <a:ext cx="7772400" cy="722495"/>
          </a:xfrm>
        </p:spPr>
        <p:txBody>
          <a:bodyPr>
            <a:normAutofit/>
          </a:bodyPr>
          <a:lstStyle/>
          <a:p>
            <a:r>
              <a:rPr lang="ko-KR" altLang="en-US" sz="3400" b="1" spc="-100" dirty="0" smtClean="0"/>
              <a:t>요즘 아주 </a:t>
            </a:r>
            <a:r>
              <a:rPr lang="ko-KR" altLang="en-US" sz="3400" b="1" spc="-100" dirty="0" err="1" smtClean="0"/>
              <a:t>핫한</a:t>
            </a:r>
            <a:r>
              <a:rPr lang="ko-KR" altLang="en-US" sz="3400" b="1" spc="-100" dirty="0" smtClean="0"/>
              <a:t> 동대문 </a:t>
            </a:r>
            <a:r>
              <a:rPr lang="ko-KR" altLang="en-US" sz="3400" b="1" spc="-100" dirty="0" err="1" smtClean="0"/>
              <a:t>크레페</a:t>
            </a:r>
            <a:r>
              <a:rPr lang="ko-KR" altLang="en-US" sz="3400" b="1" spc="-100" dirty="0" smtClean="0"/>
              <a:t> 할아버지</a:t>
            </a:r>
            <a:endParaRPr lang="ko-KR" altLang="en-US" sz="3400" b="1" spc="-100" dirty="0"/>
          </a:p>
        </p:txBody>
      </p:sp>
    </p:spTree>
    <p:extLst>
      <p:ext uri="{BB962C8B-B14F-4D97-AF65-F5344CB8AC3E}">
        <p14:creationId xmlns:p14="http://schemas.microsoft.com/office/powerpoint/2010/main" val="3504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hs\Desktop\요즘 아주 핫한 동대문 크레페 할아버지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660" y="382855"/>
            <a:ext cx="51689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hs\Desktop\요즘 아주 핫한 동대문 크레페 할아버지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68" y="429430"/>
            <a:ext cx="4889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요즘 아주 핫한 동대문 크레페 할아버지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요즘 아주 핫한 동대문 크레페 할아버지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요즘 아주 핫한 동대문 크레페 할아버지</dc:title>
  <dc:creator>yhs</dc:creator>
  <cp:lastModifiedBy>yhs</cp:lastModifiedBy>
  <cp:revision>2</cp:revision>
  <dcterms:created xsi:type="dcterms:W3CDTF">2018-06-23T14:19:55Z</dcterms:created>
  <dcterms:modified xsi:type="dcterms:W3CDTF">2018-06-23T14:37:41Z</dcterms:modified>
</cp:coreProperties>
</file>