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9" d="100"/>
          <a:sy n="79" d="100"/>
        </p:scale>
        <p:origin x="-586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BC931-3F9F-4A8A-ADC3-48EC5D500B93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BD12-BCCE-4D15-A7F7-98A1B8E87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8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BC931-3F9F-4A8A-ADC3-48EC5D500B93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BD12-BCCE-4D15-A7F7-98A1B8E87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88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BC931-3F9F-4A8A-ADC3-48EC5D500B93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BD12-BCCE-4D15-A7F7-98A1B8E87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56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BC931-3F9F-4A8A-ADC3-48EC5D500B93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BD12-BCCE-4D15-A7F7-98A1B8E87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95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BC931-3F9F-4A8A-ADC3-48EC5D500B93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BD12-BCCE-4D15-A7F7-98A1B8E87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95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BC931-3F9F-4A8A-ADC3-48EC5D500B93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BD12-BCCE-4D15-A7F7-98A1B8E87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37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BC931-3F9F-4A8A-ADC3-48EC5D500B93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BD12-BCCE-4D15-A7F7-98A1B8E87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55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BC931-3F9F-4A8A-ADC3-48EC5D500B93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BD12-BCCE-4D15-A7F7-98A1B8E87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87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BC931-3F9F-4A8A-ADC3-48EC5D500B93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BD12-BCCE-4D15-A7F7-98A1B8E87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69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BC931-3F9F-4A8A-ADC3-48EC5D500B93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BD12-BCCE-4D15-A7F7-98A1B8E87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38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BC931-3F9F-4A8A-ADC3-48EC5D500B93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BD12-BCCE-4D15-A7F7-98A1B8E87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19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BC931-3F9F-4A8A-ADC3-48EC5D500B93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7BD12-BCCE-4D15-A7F7-98A1B8E87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45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9528" y="3113529"/>
            <a:ext cx="588494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/>
              <a:t>밥솥으로 치즈케이크 만들기</a:t>
            </a:r>
            <a:endParaRPr lang="ko-KR" alt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5549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90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90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90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90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90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150" y="44530"/>
            <a:ext cx="8988358" cy="7094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- </a:t>
            </a:r>
            <a:r>
              <a:rPr lang="ko-KR" altLang="en-US" sz="1300" dirty="0" smtClean="0"/>
              <a:t>밥솥으로 치즈케이크 만들기 </a:t>
            </a:r>
            <a:r>
              <a:rPr lang="en-US" altLang="ko-KR" sz="1300" dirty="0" smtClean="0"/>
              <a:t>-</a:t>
            </a:r>
          </a:p>
          <a:p>
            <a:endParaRPr lang="en-US" altLang="ko-KR" sz="1300" dirty="0" smtClean="0"/>
          </a:p>
          <a:p>
            <a:r>
              <a:rPr lang="ko-KR" altLang="en-US" sz="1300" dirty="0" smtClean="0"/>
              <a:t>재료</a:t>
            </a:r>
          </a:p>
          <a:p>
            <a:r>
              <a:rPr lang="ko-KR" altLang="en-US" sz="1300" dirty="0" smtClean="0"/>
              <a:t> 크림치즈 </a:t>
            </a:r>
            <a:r>
              <a:rPr lang="en-US" altLang="ko-KR" sz="1300" dirty="0" smtClean="0"/>
              <a:t>200g, </a:t>
            </a:r>
            <a:r>
              <a:rPr lang="ko-KR" altLang="en-US" sz="1300" dirty="0" err="1" smtClean="0"/>
              <a:t>플레인요구르트</a:t>
            </a:r>
            <a:r>
              <a:rPr lang="ko-KR" altLang="en-US" sz="1300" dirty="0" smtClean="0"/>
              <a:t> </a:t>
            </a:r>
            <a:r>
              <a:rPr lang="en-US" altLang="ko-KR" sz="1300" dirty="0" smtClean="0"/>
              <a:t>1</a:t>
            </a:r>
            <a:r>
              <a:rPr lang="ko-KR" altLang="en-US" sz="1300" dirty="0" smtClean="0"/>
              <a:t>통</a:t>
            </a:r>
            <a:r>
              <a:rPr lang="en-US" altLang="ko-KR" sz="1300" dirty="0" smtClean="0"/>
              <a:t>, </a:t>
            </a:r>
            <a:r>
              <a:rPr lang="ko-KR" altLang="en-US" sz="1300" dirty="0" err="1" smtClean="0"/>
              <a:t>버터약간</a:t>
            </a:r>
            <a:endParaRPr lang="ko-KR" altLang="en-US" sz="1300" dirty="0" smtClean="0"/>
          </a:p>
          <a:p>
            <a:r>
              <a:rPr lang="ko-KR" altLang="en-US" sz="1300" dirty="0" smtClean="0"/>
              <a:t> 설탕 종이컵 </a:t>
            </a:r>
            <a:r>
              <a:rPr lang="en-US" altLang="ko-KR" sz="1300" dirty="0" smtClean="0"/>
              <a:t>45, </a:t>
            </a:r>
            <a:r>
              <a:rPr lang="ko-KR" altLang="en-US" sz="1300" dirty="0" smtClean="0"/>
              <a:t>박력분 </a:t>
            </a:r>
            <a:r>
              <a:rPr lang="ko-KR" altLang="en-US" sz="1300" dirty="0" err="1" smtClean="0"/>
              <a:t>종이컵반컵</a:t>
            </a:r>
            <a:endParaRPr lang="ko-KR" altLang="en-US" sz="1300" dirty="0" smtClean="0"/>
          </a:p>
          <a:p>
            <a:r>
              <a:rPr lang="ko-KR" altLang="en-US" sz="1300" dirty="0" smtClean="0"/>
              <a:t> 달걀</a:t>
            </a:r>
            <a:r>
              <a:rPr lang="en-US" altLang="ko-KR" sz="1300" dirty="0" smtClean="0"/>
              <a:t>3</a:t>
            </a:r>
            <a:r>
              <a:rPr lang="ko-KR" altLang="en-US" sz="1300" dirty="0" smtClean="0"/>
              <a:t>개</a:t>
            </a:r>
            <a:r>
              <a:rPr lang="en-US" altLang="ko-KR" sz="1300" dirty="0" smtClean="0"/>
              <a:t>,</a:t>
            </a:r>
          </a:p>
          <a:p>
            <a:endParaRPr lang="en-US" altLang="ko-KR" sz="1300" dirty="0" smtClean="0"/>
          </a:p>
          <a:p>
            <a:r>
              <a:rPr lang="en-US" altLang="ko-KR" sz="1300" dirty="0" smtClean="0"/>
              <a:t>- </a:t>
            </a:r>
            <a:r>
              <a:rPr lang="ko-KR" altLang="en-US" sz="1300" dirty="0" smtClean="0"/>
              <a:t>크림치즈랑 요구르트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버터는 실온에 </a:t>
            </a:r>
            <a:r>
              <a:rPr lang="en-US" altLang="ko-KR" sz="1300" dirty="0" smtClean="0"/>
              <a:t>2</a:t>
            </a:r>
            <a:r>
              <a:rPr lang="ko-KR" altLang="en-US" sz="1300" dirty="0" smtClean="0"/>
              <a:t>시간 이상 놔둔다</a:t>
            </a:r>
            <a:r>
              <a:rPr lang="en-US" altLang="ko-KR" sz="1300" dirty="0" smtClean="0"/>
              <a:t>.</a:t>
            </a:r>
          </a:p>
          <a:p>
            <a:r>
              <a:rPr lang="en-US" altLang="ko-KR" sz="1300" dirty="0" smtClean="0"/>
              <a:t> - </a:t>
            </a:r>
            <a:r>
              <a:rPr lang="ko-KR" altLang="en-US" sz="1300" dirty="0" smtClean="0"/>
              <a:t>달걀은 </a:t>
            </a:r>
            <a:r>
              <a:rPr lang="ko-KR" altLang="en-US" sz="1300" dirty="0" err="1" smtClean="0"/>
              <a:t>차가운걸로</a:t>
            </a:r>
            <a:r>
              <a:rPr lang="ko-KR" altLang="en-US" sz="1300" dirty="0" smtClean="0"/>
              <a:t> 흰자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노른자 분리</a:t>
            </a:r>
            <a:r>
              <a:rPr lang="en-US" altLang="ko-KR" sz="1300" dirty="0" smtClean="0"/>
              <a:t>(</a:t>
            </a:r>
            <a:r>
              <a:rPr lang="ko-KR" altLang="en-US" sz="1300" dirty="0" smtClean="0"/>
              <a:t>흰자에 노른자 절대 섞이면 안됨</a:t>
            </a:r>
            <a:r>
              <a:rPr lang="en-US" altLang="ko-KR" sz="1300" dirty="0" smtClean="0"/>
              <a:t>)</a:t>
            </a:r>
          </a:p>
          <a:p>
            <a:r>
              <a:rPr lang="en-US" altLang="ko-KR" sz="1300" dirty="0" smtClean="0"/>
              <a:t> - </a:t>
            </a:r>
            <a:r>
              <a:rPr lang="ko-KR" altLang="en-US" sz="1300" dirty="0" smtClean="0"/>
              <a:t>박력분은 채에 쳐주기</a:t>
            </a:r>
          </a:p>
          <a:p>
            <a:r>
              <a:rPr lang="ko-KR" altLang="en-US" sz="1300" dirty="0" smtClean="0"/>
              <a:t> </a:t>
            </a:r>
            <a:r>
              <a:rPr lang="en-US" altLang="ko-KR" sz="1300" dirty="0" smtClean="0"/>
              <a:t>- </a:t>
            </a:r>
            <a:r>
              <a:rPr lang="ko-KR" altLang="en-US" sz="1300" dirty="0" smtClean="0"/>
              <a:t>밥솥에 버터를 </a:t>
            </a:r>
            <a:r>
              <a:rPr lang="ko-KR" altLang="en-US" sz="1300" dirty="0" err="1" smtClean="0"/>
              <a:t>왕창왕창</a:t>
            </a:r>
            <a:r>
              <a:rPr lang="ko-KR" altLang="en-US" sz="1300" dirty="0" smtClean="0"/>
              <a:t> 미리 발라준다</a:t>
            </a:r>
            <a:r>
              <a:rPr lang="en-US" altLang="ko-KR" sz="1300" dirty="0" smtClean="0"/>
              <a:t>.(</a:t>
            </a:r>
            <a:r>
              <a:rPr lang="ko-KR" altLang="en-US" sz="1300" dirty="0" err="1" smtClean="0"/>
              <a:t>붙음방지</a:t>
            </a:r>
            <a:r>
              <a:rPr lang="en-US" altLang="ko-KR" sz="1300" dirty="0" smtClean="0"/>
              <a:t>)</a:t>
            </a:r>
          </a:p>
          <a:p>
            <a:r>
              <a:rPr lang="en-US" altLang="ko-KR" sz="1300" dirty="0" smtClean="0"/>
              <a:t> - </a:t>
            </a:r>
            <a:r>
              <a:rPr lang="ko-KR" altLang="en-US" sz="1300" dirty="0" smtClean="0"/>
              <a:t>치즈만 해도 되고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밑에 </a:t>
            </a:r>
            <a:r>
              <a:rPr lang="ko-KR" altLang="en-US" sz="1300" dirty="0" err="1" smtClean="0"/>
              <a:t>카스테라나</a:t>
            </a:r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크림없는</a:t>
            </a:r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비스켓</a:t>
            </a:r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같은거</a:t>
            </a:r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으깬거</a:t>
            </a:r>
            <a:r>
              <a:rPr lang="ko-KR" altLang="en-US" sz="1300" dirty="0" smtClean="0"/>
              <a:t> 깔아주어도 됨</a:t>
            </a:r>
          </a:p>
          <a:p>
            <a:endParaRPr lang="ko-KR" altLang="en-US" sz="1300" dirty="0" smtClean="0"/>
          </a:p>
          <a:p>
            <a:r>
              <a:rPr lang="ko-KR" altLang="en-US" sz="1300" dirty="0" smtClean="0"/>
              <a:t>만드는 방법</a:t>
            </a:r>
          </a:p>
          <a:p>
            <a:endParaRPr lang="ko-KR" altLang="en-US" sz="1300" dirty="0" smtClean="0"/>
          </a:p>
          <a:p>
            <a:r>
              <a:rPr lang="ko-KR" altLang="en-US" sz="1300" dirty="0" smtClean="0"/>
              <a:t> </a:t>
            </a:r>
            <a:r>
              <a:rPr lang="en-US" altLang="ko-KR" sz="1300" dirty="0" smtClean="0"/>
              <a:t>1. </a:t>
            </a:r>
            <a:r>
              <a:rPr lang="ko-KR" altLang="en-US" sz="1300" dirty="0" err="1" smtClean="0"/>
              <a:t>마가렛트</a:t>
            </a:r>
            <a:r>
              <a:rPr lang="ko-KR" altLang="en-US" sz="1300" dirty="0" smtClean="0"/>
              <a:t> 부셔서 약간 녹인 버터랑 섞어주기</a:t>
            </a:r>
          </a:p>
          <a:p>
            <a:r>
              <a:rPr lang="ko-KR" altLang="en-US" sz="1300" dirty="0" smtClean="0"/>
              <a:t> 섞은 </a:t>
            </a:r>
            <a:r>
              <a:rPr lang="ko-KR" altLang="en-US" sz="1300" dirty="0" err="1" smtClean="0"/>
              <a:t>마가렛</a:t>
            </a:r>
            <a:r>
              <a:rPr lang="ko-KR" altLang="en-US" sz="1300" dirty="0" smtClean="0"/>
              <a:t> 밥솥에 깔아주기</a:t>
            </a:r>
          </a:p>
          <a:p>
            <a:r>
              <a:rPr lang="ko-KR" altLang="en-US" sz="1300" dirty="0" smtClean="0"/>
              <a:t> </a:t>
            </a:r>
          </a:p>
          <a:p>
            <a:r>
              <a:rPr lang="ko-KR" altLang="en-US" sz="1300" dirty="0" smtClean="0"/>
              <a:t> </a:t>
            </a:r>
            <a:r>
              <a:rPr lang="en-US" altLang="ko-KR" sz="1300" dirty="0" smtClean="0"/>
              <a:t>2.</a:t>
            </a:r>
            <a:r>
              <a:rPr lang="ko-KR" altLang="en-US" sz="1300" dirty="0" smtClean="0"/>
              <a:t>볼에 흰자를 넣고 설탕을 </a:t>
            </a:r>
            <a:r>
              <a:rPr lang="en-US" altLang="ko-KR" sz="1300" dirty="0" smtClean="0"/>
              <a:t>3</a:t>
            </a:r>
            <a:r>
              <a:rPr lang="ko-KR" altLang="en-US" sz="1300" dirty="0" smtClean="0"/>
              <a:t>번에 나누어 주며 단단한 </a:t>
            </a:r>
            <a:r>
              <a:rPr lang="ko-KR" altLang="en-US" sz="1300" dirty="0" err="1" smtClean="0"/>
              <a:t>머랭을</a:t>
            </a:r>
            <a:r>
              <a:rPr lang="ko-KR" altLang="en-US" sz="1300" dirty="0" smtClean="0"/>
              <a:t> 만들기</a:t>
            </a:r>
            <a:r>
              <a:rPr lang="en-US" altLang="ko-KR" sz="1300" dirty="0" smtClean="0"/>
              <a:t>.</a:t>
            </a:r>
            <a:r>
              <a:rPr lang="ko-KR" altLang="en-US" sz="1300" dirty="0" err="1" smtClean="0"/>
              <a:t>흐르지않을정도</a:t>
            </a:r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휘핑기없음</a:t>
            </a:r>
            <a:r>
              <a:rPr lang="ko-KR" altLang="en-US" sz="1300" dirty="0" smtClean="0"/>
              <a:t> 도깨비방망이로다가</a:t>
            </a:r>
          </a:p>
          <a:p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손으로하면</a:t>
            </a:r>
            <a:r>
              <a:rPr lang="ko-KR" altLang="en-US" sz="1300" dirty="0" smtClean="0"/>
              <a:t> 팔이 굉장히 </a:t>
            </a:r>
            <a:r>
              <a:rPr lang="ko-KR" altLang="en-US" sz="1300" dirty="0" err="1" smtClean="0"/>
              <a:t>아플수도</a:t>
            </a:r>
            <a:r>
              <a:rPr lang="en-US" altLang="ko-KR" sz="1300" dirty="0" smtClean="0"/>
              <a:t>....</a:t>
            </a:r>
          </a:p>
          <a:p>
            <a:r>
              <a:rPr lang="en-US" altLang="ko-KR" sz="1300" dirty="0" smtClean="0"/>
              <a:t> </a:t>
            </a:r>
          </a:p>
          <a:p>
            <a:r>
              <a:rPr lang="en-US" altLang="ko-KR" sz="1300" dirty="0" smtClean="0"/>
              <a:t> 3.</a:t>
            </a:r>
            <a:r>
              <a:rPr lang="ko-KR" altLang="en-US" sz="1300" dirty="0" err="1" smtClean="0"/>
              <a:t>다른볼에</a:t>
            </a:r>
            <a:r>
              <a:rPr lang="ko-KR" altLang="en-US" sz="1300" dirty="0" smtClean="0"/>
              <a:t> 크림치즈랑 노른자를 섞고 </a:t>
            </a:r>
            <a:r>
              <a:rPr lang="ko-KR" altLang="en-US" sz="1300" dirty="0" err="1" smtClean="0"/>
              <a:t>휘핑해준다</a:t>
            </a:r>
            <a:r>
              <a:rPr lang="en-US" altLang="ko-KR" sz="1300" dirty="0" smtClean="0"/>
              <a:t>.</a:t>
            </a:r>
          </a:p>
          <a:p>
            <a:r>
              <a:rPr lang="en-US" altLang="ko-KR" sz="1300" dirty="0" smtClean="0"/>
              <a:t> </a:t>
            </a:r>
            <a:r>
              <a:rPr lang="ko-KR" altLang="en-US" sz="1300" dirty="0" smtClean="0"/>
              <a:t>크림화가 되면 요구르트를 섞어 준다</a:t>
            </a:r>
            <a:r>
              <a:rPr lang="en-US" altLang="ko-KR" sz="1300" dirty="0" smtClean="0"/>
              <a:t>.</a:t>
            </a:r>
          </a:p>
          <a:p>
            <a:r>
              <a:rPr lang="en-US" altLang="ko-KR" sz="1300" dirty="0" smtClean="0"/>
              <a:t> </a:t>
            </a:r>
            <a:r>
              <a:rPr lang="ko-KR" altLang="en-US" sz="1300" dirty="0" smtClean="0"/>
              <a:t>마지막으로 박력분을 넣고 섞어준다</a:t>
            </a:r>
            <a:r>
              <a:rPr lang="en-US" altLang="ko-KR" sz="1300" dirty="0" smtClean="0"/>
              <a:t>.</a:t>
            </a:r>
          </a:p>
          <a:p>
            <a:r>
              <a:rPr lang="en-US" altLang="ko-KR" sz="1300" dirty="0" smtClean="0"/>
              <a:t> </a:t>
            </a:r>
          </a:p>
          <a:p>
            <a:r>
              <a:rPr lang="en-US" altLang="ko-KR" sz="1300" dirty="0" smtClean="0"/>
              <a:t> 4. </a:t>
            </a:r>
            <a:r>
              <a:rPr lang="ko-KR" altLang="en-US" sz="1300" dirty="0" err="1" smtClean="0"/>
              <a:t>머랭을</a:t>
            </a:r>
            <a:r>
              <a:rPr lang="ko-KR" altLang="en-US" sz="1300" dirty="0" smtClean="0"/>
              <a:t> 치즈에 </a:t>
            </a:r>
            <a:r>
              <a:rPr lang="en-US" altLang="ko-KR" sz="1300" dirty="0" smtClean="0"/>
              <a:t>2</a:t>
            </a:r>
            <a:r>
              <a:rPr lang="ko-KR" altLang="en-US" sz="1300" dirty="0" smtClean="0"/>
              <a:t>번 나누어 섞어준다</a:t>
            </a:r>
            <a:r>
              <a:rPr lang="en-US" altLang="ko-KR" sz="1300" dirty="0" smtClean="0"/>
              <a:t>.</a:t>
            </a:r>
          </a:p>
          <a:p>
            <a:r>
              <a:rPr lang="en-US" altLang="ko-KR" sz="1300" dirty="0" smtClean="0"/>
              <a:t> </a:t>
            </a:r>
          </a:p>
          <a:p>
            <a:r>
              <a:rPr lang="en-US" altLang="ko-KR" sz="1300" dirty="0" smtClean="0"/>
              <a:t> 5. </a:t>
            </a:r>
            <a:r>
              <a:rPr lang="ko-KR" altLang="en-US" sz="1300" dirty="0" smtClean="0"/>
              <a:t>밥솥에 부어주고 바닥에 탕탕 쳐준다</a:t>
            </a:r>
          </a:p>
          <a:p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찜기능으로</a:t>
            </a:r>
            <a:r>
              <a:rPr lang="ko-KR" altLang="en-US" sz="1300" dirty="0" smtClean="0"/>
              <a:t> </a:t>
            </a:r>
            <a:r>
              <a:rPr lang="en-US" altLang="ko-KR" sz="1300" dirty="0" smtClean="0"/>
              <a:t>60</a:t>
            </a:r>
            <a:r>
              <a:rPr lang="ko-KR" altLang="en-US" sz="1300" dirty="0" smtClean="0"/>
              <a:t>분 해준다</a:t>
            </a:r>
            <a:r>
              <a:rPr lang="en-US" altLang="ko-KR" sz="1300" dirty="0" smtClean="0"/>
              <a:t>.</a:t>
            </a:r>
          </a:p>
          <a:p>
            <a:r>
              <a:rPr lang="en-US" altLang="ko-KR" sz="1300" dirty="0" smtClean="0"/>
              <a:t> </a:t>
            </a:r>
            <a:r>
              <a:rPr lang="ko-KR" altLang="en-US" sz="1300" dirty="0" smtClean="0"/>
              <a:t>압력취사만 되면 </a:t>
            </a:r>
            <a:r>
              <a:rPr lang="en-US" altLang="ko-KR" sz="1300" dirty="0" smtClean="0"/>
              <a:t>2~3</a:t>
            </a:r>
            <a:r>
              <a:rPr lang="ko-KR" altLang="en-US" sz="1300" dirty="0" err="1" smtClean="0"/>
              <a:t>번정도</a:t>
            </a:r>
            <a:r>
              <a:rPr lang="ko-KR" altLang="en-US" sz="1300" dirty="0" smtClean="0"/>
              <a:t> 기능 반복 해주어야 해용</a:t>
            </a:r>
          </a:p>
          <a:p>
            <a:endParaRPr lang="ko-KR" altLang="en-US" sz="1300" dirty="0" smtClean="0"/>
          </a:p>
          <a:p>
            <a:r>
              <a:rPr lang="ko-KR" altLang="en-US" sz="1300" dirty="0" err="1" smtClean="0"/>
              <a:t>식힌후자르기</a:t>
            </a:r>
            <a:endParaRPr lang="ko-KR" altLang="en-US" sz="1300" dirty="0" smtClean="0"/>
          </a:p>
          <a:p>
            <a:r>
              <a:rPr lang="ko-KR" altLang="en-US" sz="1300" dirty="0" smtClean="0"/>
              <a:t> 냉장고 넣어 두었다가 먹으면 더 맛있음</a:t>
            </a:r>
          </a:p>
          <a:p>
            <a:endParaRPr lang="ko-KR" altLang="en-US" sz="1300" dirty="0" smtClean="0"/>
          </a:p>
          <a:p>
            <a:r>
              <a:rPr lang="en-US" altLang="ko-KR" sz="1300" dirty="0" smtClean="0"/>
              <a:t>By.</a:t>
            </a:r>
            <a:r>
              <a:rPr lang="ko-KR" altLang="en-US" sz="1300" dirty="0" smtClean="0"/>
              <a:t>이가혜 님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410965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hs\Desktop\발구지\밥솥으로 치즈케이크 만들기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4350"/>
            <a:ext cx="77724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90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hs\Desktop\발구지\밥솥으로 치즈케이크 만들기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762000"/>
            <a:ext cx="38100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90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yhs\Desktop\발구지\밥솥으로 치즈케이크 만들기 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876300"/>
            <a:ext cx="38100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90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yhs\Desktop\발구지\밥솥으로 치즈케이크 만들기 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4350"/>
            <a:ext cx="77724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90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yhs\Desktop\발구지\밥솥으로 치즈케이크 만들기 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4350"/>
            <a:ext cx="77724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90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yhs\Desktop\발구지\밥솥으로 치즈케이크 만들기 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4350"/>
            <a:ext cx="77724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90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yhs\Desktop\발구지\밥솥으로 치즈케이크 만들기 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4350"/>
            <a:ext cx="77724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90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196</Words>
  <Application>Microsoft Office PowerPoint</Application>
  <PresentationFormat>화면 슬라이드 쇼(4:3)</PresentationFormat>
  <Paragraphs>36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yhs</dc:creator>
  <cp:lastModifiedBy>yhs</cp:lastModifiedBy>
  <cp:revision>2</cp:revision>
  <dcterms:created xsi:type="dcterms:W3CDTF">2018-04-16T23:12:24Z</dcterms:created>
  <dcterms:modified xsi:type="dcterms:W3CDTF">2018-04-16T23:17:59Z</dcterms:modified>
</cp:coreProperties>
</file>