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5" d="100"/>
          <a:sy n="75" d="100"/>
        </p:scale>
        <p:origin x="-91" y="-11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8525-A2B5-4B3D-B24E-168643ABEA0C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0BDF-A093-41CB-B3E3-01E12550E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71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8525-A2B5-4B3D-B24E-168643ABEA0C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0BDF-A093-41CB-B3E3-01E12550E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82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8525-A2B5-4B3D-B24E-168643ABEA0C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0BDF-A093-41CB-B3E3-01E12550E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21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8525-A2B5-4B3D-B24E-168643ABEA0C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0BDF-A093-41CB-B3E3-01E12550E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78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8525-A2B5-4B3D-B24E-168643ABEA0C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0BDF-A093-41CB-B3E3-01E12550E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03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8525-A2B5-4B3D-B24E-168643ABEA0C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0BDF-A093-41CB-B3E3-01E12550E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0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8525-A2B5-4B3D-B24E-168643ABEA0C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0BDF-A093-41CB-B3E3-01E12550E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34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8525-A2B5-4B3D-B24E-168643ABEA0C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0BDF-A093-41CB-B3E3-01E12550E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26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8525-A2B5-4B3D-B24E-168643ABEA0C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0BDF-A093-41CB-B3E3-01E12550E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9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8525-A2B5-4B3D-B24E-168643ABEA0C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0BDF-A093-41CB-B3E3-01E12550E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53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8525-A2B5-4B3D-B24E-168643ABEA0C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0BDF-A093-41CB-B3E3-01E12550E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9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18525-A2B5-4B3D-B24E-168643ABEA0C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D0BDF-A093-41CB-B3E3-01E12550E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91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1129" y="2767281"/>
            <a:ext cx="33217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0" dirty="0"/>
              <a:t>일본 </a:t>
            </a:r>
            <a:r>
              <a:rPr lang="ko-KR" altLang="en-US" sz="4000" dirty="0" err="1"/>
              <a:t>간사이</a:t>
            </a:r>
            <a:r>
              <a:rPr lang="ko-KR" altLang="en-US" sz="4000" dirty="0"/>
              <a:t> </a:t>
            </a:r>
            <a:endParaRPr lang="en-US" altLang="ko-KR" sz="4000" dirty="0" smtClean="0"/>
          </a:p>
          <a:p>
            <a:r>
              <a:rPr lang="en-US" altLang="ko-KR" sz="4000" dirty="0" smtClean="0"/>
              <a:t>- </a:t>
            </a:r>
            <a:r>
              <a:rPr lang="ko-KR" altLang="en-US" sz="4000" dirty="0"/>
              <a:t>딸기 파르페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74460" y="5386070"/>
            <a:ext cx="67730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+mj-lt"/>
              </a:rPr>
              <a:t>일본 </a:t>
            </a:r>
            <a:r>
              <a:rPr lang="ko-KR" altLang="en-US" dirty="0" err="1">
                <a:latin typeface="+mj-lt"/>
              </a:rPr>
              <a:t>간사이에</a:t>
            </a:r>
            <a:r>
              <a:rPr lang="ko-KR" altLang="en-US" dirty="0">
                <a:latin typeface="+mj-lt"/>
              </a:rPr>
              <a:t> 있는 정해진 시간 동안 먹을 수 있는 딸기 파르페</a:t>
            </a:r>
          </a:p>
          <a:p>
            <a:r>
              <a:rPr lang="ko-KR" altLang="en-US" dirty="0">
                <a:latin typeface="+mj-lt"/>
              </a:rPr>
              <a:t>딸기 </a:t>
            </a:r>
            <a:r>
              <a:rPr lang="ko-KR" altLang="en-US" dirty="0" err="1">
                <a:latin typeface="+mj-lt"/>
              </a:rPr>
              <a:t>두팩을</a:t>
            </a:r>
            <a:r>
              <a:rPr lang="ko-KR" altLang="en-US" dirty="0">
                <a:latin typeface="+mj-lt"/>
              </a:rPr>
              <a:t> </a:t>
            </a:r>
            <a:r>
              <a:rPr lang="ko-KR" altLang="en-US" dirty="0" err="1">
                <a:latin typeface="+mj-lt"/>
              </a:rPr>
              <a:t>썼다네요</a:t>
            </a:r>
            <a:r>
              <a:rPr lang="en-US" altLang="ko-KR" dirty="0">
                <a:latin typeface="+mj-lt"/>
              </a:rPr>
              <a:t>,,, </a:t>
            </a:r>
            <a:r>
              <a:rPr lang="ko-KR" altLang="en-US" dirty="0">
                <a:latin typeface="+mj-lt"/>
              </a:rPr>
              <a:t>🍓🍓🍓🍓🍓🍓🍓</a:t>
            </a:r>
          </a:p>
          <a:p>
            <a:r>
              <a:rPr lang="en-US" altLang="ko-KR" dirty="0">
                <a:latin typeface="+mj-lt"/>
              </a:rPr>
              <a:t>@</a:t>
            </a:r>
            <a:r>
              <a:rPr lang="ko-KR" altLang="en-US" dirty="0">
                <a:latin typeface="+mj-lt"/>
              </a:rPr>
              <a:t>딸기 </a:t>
            </a:r>
            <a:r>
              <a:rPr lang="ko-KR" altLang="en-US" dirty="0" err="1">
                <a:latin typeface="+mj-lt"/>
              </a:rPr>
              <a:t>덕후들</a:t>
            </a:r>
            <a:r>
              <a:rPr lang="ko-KR" altLang="en-US" dirty="0">
                <a:latin typeface="+mj-lt"/>
              </a:rPr>
              <a:t> 소환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579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yhs\Desktop\딸기 파르페 - 일본 간사이에 있는\딸기 파르페 - 참고사진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1031875"/>
            <a:ext cx="4819650" cy="479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85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yhs\Desktop\딸기 파르페 - 일본 간사이에 있는\딸기 파르페 - 참고사진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1047750"/>
            <a:ext cx="47498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0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yhs\Desktop\딸기 파르페 - 일본 간사이에 있는\딸기 파르페 - 참고사진 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0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</Words>
  <Application>Microsoft Office PowerPoint</Application>
  <PresentationFormat>화면 슬라이드 쇼(4:3)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yhs</dc:creator>
  <cp:lastModifiedBy>yhs</cp:lastModifiedBy>
  <cp:revision>4</cp:revision>
  <dcterms:created xsi:type="dcterms:W3CDTF">2018-01-22T20:31:48Z</dcterms:created>
  <dcterms:modified xsi:type="dcterms:W3CDTF">2018-02-07T22:43:10Z</dcterms:modified>
</cp:coreProperties>
</file>