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6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0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9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0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9218-9D1C-4D3C-B487-002B0FA748DE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2B37-F5B1-4FB0-BB9E-692B9071D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7837" y="3244334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lt"/>
              </a:rPr>
              <a:t>자카르타에서만 맛볼 수 있는 </a:t>
            </a:r>
            <a:r>
              <a:rPr lang="en-US" altLang="ko-KR" dirty="0" smtClean="0">
                <a:latin typeface="+mj-lt"/>
              </a:rPr>
              <a:t>100</a:t>
            </a:r>
            <a:r>
              <a:rPr lang="ko-KR" altLang="en-US" dirty="0" smtClean="0">
                <a:latin typeface="+mj-lt"/>
              </a:rPr>
              <a:t>프로 </a:t>
            </a:r>
            <a:r>
              <a:rPr lang="ko-KR" altLang="en-US" b="1" dirty="0" err="1" smtClean="0">
                <a:solidFill>
                  <a:srgbClr val="FF0000"/>
                </a:solidFill>
                <a:latin typeface="+mj-lt"/>
              </a:rPr>
              <a:t>루왁커피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45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100프로 루왁커피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100프로 루왁커피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2018-10-25T23:07:11Z</dcterms:created>
  <dcterms:modified xsi:type="dcterms:W3CDTF">2018-10-25T23:09:44Z</dcterms:modified>
</cp:coreProperties>
</file>