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7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5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9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3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7B92-77C6-4844-93A8-087A84732DCF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3F87-1702-497E-8746-1E88EE6EA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13" y="3136613"/>
            <a:ext cx="925766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00" b="1" dirty="0" smtClean="0"/>
              <a:t>[</a:t>
            </a:r>
            <a:r>
              <a:rPr lang="ko-KR" altLang="en-US" sz="2900" b="1" dirty="0" smtClean="0"/>
              <a:t>뚝딱 한끼</a:t>
            </a:r>
            <a:r>
              <a:rPr lang="en-US" altLang="ko-KR" sz="2900" b="1" dirty="0" smtClean="0"/>
              <a:t>] </a:t>
            </a:r>
            <a:r>
              <a:rPr lang="ko-KR" altLang="en-US" sz="2900" b="1" dirty="0" smtClean="0"/>
              <a:t>요리초보도 쉽게 </a:t>
            </a:r>
            <a:r>
              <a:rPr lang="ko-KR" altLang="en-US" sz="2900" b="1" dirty="0" err="1" smtClean="0"/>
              <a:t>따라하는</a:t>
            </a:r>
            <a:r>
              <a:rPr lang="ko-KR" altLang="en-US" sz="2900" b="1" dirty="0" smtClean="0"/>
              <a:t> </a:t>
            </a:r>
            <a:r>
              <a:rPr lang="en-US" altLang="ko-KR" sz="2900" b="1" dirty="0" smtClean="0"/>
              <a:t>'</a:t>
            </a:r>
            <a:r>
              <a:rPr lang="ko-KR" altLang="en-US" sz="2900" b="1" dirty="0" err="1" smtClean="0"/>
              <a:t>파스타</a:t>
            </a:r>
            <a:r>
              <a:rPr lang="en-US" altLang="ko-KR" sz="2900" b="1" dirty="0" smtClean="0"/>
              <a:t>' </a:t>
            </a:r>
            <a:r>
              <a:rPr lang="ko-KR" altLang="en-US" sz="2900" b="1" dirty="0" err="1" smtClean="0"/>
              <a:t>레시피</a:t>
            </a:r>
            <a:endParaRPr lang="ko-KR" altLang="en-US" sz="2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00" y="5877340"/>
            <a:ext cx="742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http://news.mt.co.kr/mtview.php?no=2018122807534398423&amp;type=1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777875"/>
            <a:ext cx="5359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781050"/>
            <a:ext cx="53149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9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771525"/>
            <a:ext cx="53213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9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화면 슬라이드 쇼(4:3)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1</cp:revision>
  <dcterms:created xsi:type="dcterms:W3CDTF">2018-12-28T23:56:47Z</dcterms:created>
  <dcterms:modified xsi:type="dcterms:W3CDTF">2018-12-28T23:59:38Z</dcterms:modified>
</cp:coreProperties>
</file>