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2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3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3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4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4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3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1ACF-D6FF-4E84-B6D9-1D822E839BC9}" type="datetimeFigureOut">
              <a:rPr lang="ko-KR" altLang="en-US" smtClean="0"/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BC3A8-6191-4077-B1ED-D59F6CDB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0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901" y="3136613"/>
            <a:ext cx="409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00" dirty="0" err="1" smtClean="0">
                <a:latin typeface="+mj-lt"/>
              </a:rPr>
              <a:t>모퉁이우</a:t>
            </a:r>
            <a:r>
              <a:rPr lang="en-US" altLang="ko-KR" sz="3200" b="1" spc="-100" dirty="0" smtClean="0">
                <a:latin typeface="+mj-lt"/>
              </a:rPr>
              <a:t>ripe - </a:t>
            </a:r>
            <a:r>
              <a:rPr lang="ko-KR" altLang="en-US" sz="3200" b="1" spc="-100" dirty="0" smtClean="0">
                <a:latin typeface="+mj-lt"/>
              </a:rPr>
              <a:t>청담동</a:t>
            </a:r>
            <a:endParaRPr lang="ko-KR" altLang="en-US" sz="3200" b="1" spc="-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746159"/>
            <a:ext cx="57230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한우 </a:t>
            </a:r>
            <a:r>
              <a:rPr lang="ko-KR" altLang="en-US" dirty="0" err="1" smtClean="0"/>
              <a:t>오마카세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r>
              <a:rPr lang="ko-KR" altLang="en-US" dirty="0" err="1"/>
              <a:t>모퉁이우</a:t>
            </a:r>
            <a:r>
              <a:rPr lang="en-US" altLang="ko-KR" dirty="0"/>
              <a:t>ripe - </a:t>
            </a:r>
            <a:r>
              <a:rPr lang="ko-KR" altLang="en-US" dirty="0"/>
              <a:t>청담동</a:t>
            </a:r>
          </a:p>
          <a:p>
            <a:r>
              <a:rPr lang="ko-KR" altLang="en-US" dirty="0" smtClean="0"/>
              <a:t>김호윤 </a:t>
            </a:r>
            <a:r>
              <a:rPr lang="ko-KR" altLang="en-US" dirty="0" err="1" smtClean="0"/>
              <a:t>쉐프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오마카세란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전부 맡기다</a:t>
            </a:r>
            <a:r>
              <a:rPr lang="en-US" altLang="ko-KR" dirty="0"/>
              <a:t>,</a:t>
            </a:r>
            <a:r>
              <a:rPr lang="ko-KR" altLang="en-US" dirty="0"/>
              <a:t>라는 뜻으로</a:t>
            </a:r>
            <a:br>
              <a:rPr lang="ko-KR" altLang="en-US" dirty="0"/>
            </a:br>
            <a:r>
              <a:rPr lang="ko-KR" altLang="en-US" dirty="0"/>
              <a:t>음식점에 갔을 때 음식을 만드는</a:t>
            </a:r>
            <a:br>
              <a:rPr lang="ko-KR" altLang="en-US" dirty="0"/>
            </a:br>
            <a:r>
              <a:rPr lang="ko-KR" altLang="en-US" dirty="0"/>
              <a:t>주방장에게 음식을 골라서 주문하는 게 아니라</a:t>
            </a:r>
            <a:br>
              <a:rPr lang="ko-KR" altLang="en-US" dirty="0"/>
            </a:br>
            <a:r>
              <a:rPr lang="ko-KR" altLang="en-US" dirty="0"/>
              <a:t>주방장이나 지배인이 그날그날 요리를 골라서 해주는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책임지고 요리를 </a:t>
            </a:r>
            <a:r>
              <a:rPr lang="ko-KR" altLang="en-US" dirty="0" err="1"/>
              <a:t>초이스</a:t>
            </a:r>
            <a:r>
              <a:rPr lang="ko-KR" altLang="en-US" dirty="0"/>
              <a:t> 해서 내주는 서비스를</a:t>
            </a:r>
            <a:br>
              <a:rPr lang="ko-KR" altLang="en-US" dirty="0"/>
            </a:br>
            <a:r>
              <a:rPr lang="ko-KR" altLang="en-US" dirty="0"/>
              <a:t>오 </a:t>
            </a:r>
            <a:r>
              <a:rPr lang="ko-KR" altLang="en-US" dirty="0" err="1"/>
              <a:t>마카</a:t>
            </a:r>
            <a:r>
              <a:rPr lang="ko-KR" altLang="en-US" dirty="0"/>
              <a:t> 세라고 한다고 해요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80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새홀리기\모퉁이우ripe - 청담동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457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34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새홀리기\모퉁이우ripe - 청담동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새홀리기\모퉁이우ripe - 청담동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457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새홀리기\모퉁이우ripe - 청담동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hs\Desktop\새홀리기\모퉁이우ripe - 청담동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yhs\Desktop\새홀리기\모퉁이우ripe - 청담동 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hs\Desktop\새홀리기\모퉁이우ripe - 청담동 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yhs\Desktop\새홀리기\모퉁이우ripe - 청담동 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화면 슬라이드 쇼(4:3)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5</cp:revision>
  <dcterms:created xsi:type="dcterms:W3CDTF">2018-11-10T13:54:11Z</dcterms:created>
  <dcterms:modified xsi:type="dcterms:W3CDTF">2018-11-10T14:12:19Z</dcterms:modified>
</cp:coreProperties>
</file>