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8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7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5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7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3E44-A442-4F60-ABB9-2EEC6685E9DB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1D9D-F7C4-43B8-BBB3-297B8B85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1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8930" y="31366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00" dirty="0" err="1" smtClean="0">
                <a:latin typeface="+mj-lt"/>
              </a:rPr>
              <a:t>타코야끼</a:t>
            </a:r>
            <a:endParaRPr lang="ko-KR" altLang="en-US" sz="3200" spc="-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3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부엉이\타코야끼 계절이 돌아왔다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850900"/>
            <a:ext cx="51562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9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부엉이\타코야끼 계절이 돌아왔다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부엉이\타코야끼 계절이 돌아왔다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부엉이\타코야끼 계절이 돌아왔다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43088"/>
            <a:ext cx="31623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1</cp:revision>
  <dcterms:created xsi:type="dcterms:W3CDTF">2018-11-10T10:41:29Z</dcterms:created>
  <dcterms:modified xsi:type="dcterms:W3CDTF">2018-11-10T10:43:31Z</dcterms:modified>
</cp:coreProperties>
</file>